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8"/>
  </p:notesMasterIdLst>
  <p:sldIdLst>
    <p:sldId id="256" r:id="rId2"/>
    <p:sldId id="257" r:id="rId3"/>
    <p:sldId id="258" r:id="rId4"/>
    <p:sldId id="259" r:id="rId5"/>
    <p:sldId id="260" r:id="rId6"/>
    <p:sldId id="261" r:id="rId7"/>
  </p:sldIdLst>
  <p:sldSz cx="9144000" cy="6858000" type="screen4x3"/>
  <p:notesSz cx="6858000" cy="9144000"/>
  <p:defaultTextStyle>
    <a:defPPr>
      <a:defRPr lang="el-G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02" d="100"/>
          <a:sy n="102" d="100"/>
        </p:scale>
        <p:origin x="-228" y="-84"/>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 Θέση κεφαλίδας"/>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l-GR"/>
          </a:p>
        </p:txBody>
      </p:sp>
      <p:sp>
        <p:nvSpPr>
          <p:cNvPr id="3" name="2 - Θέση ημερομηνίας"/>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B0E39A1-DF78-4780-81A7-06AFCEE085D1}" type="datetimeFigureOut">
              <a:rPr lang="el-GR" smtClean="0"/>
              <a:pPr/>
              <a:t>18/5/2022</a:t>
            </a:fld>
            <a:endParaRPr lang="el-GR"/>
          </a:p>
        </p:txBody>
      </p:sp>
      <p:sp>
        <p:nvSpPr>
          <p:cNvPr id="4" name="3 - Θέση εικόνας διαφάνειας"/>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l-GR"/>
          </a:p>
        </p:txBody>
      </p:sp>
      <p:sp>
        <p:nvSpPr>
          <p:cNvPr id="5" name="4 - Θέση σημειώσεων"/>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l-GR" smtClean="0"/>
              <a:t>Kλικ για επεξεργασία των στυλ του υποδείγματος</a:t>
            </a:r>
          </a:p>
          <a:p>
            <a:pPr lvl="1"/>
            <a:r>
              <a:rPr lang="el-GR" smtClean="0"/>
              <a:t>Δεύτερου επιπέδου</a:t>
            </a:r>
          </a:p>
          <a:p>
            <a:pPr lvl="2"/>
            <a:r>
              <a:rPr lang="el-GR" smtClean="0"/>
              <a:t>Τρίτου επιπέδου</a:t>
            </a:r>
          </a:p>
          <a:p>
            <a:pPr lvl="3"/>
            <a:r>
              <a:rPr lang="el-GR" smtClean="0"/>
              <a:t>Τέταρτου επιπέδου</a:t>
            </a:r>
          </a:p>
          <a:p>
            <a:pPr lvl="4"/>
            <a:r>
              <a:rPr lang="el-GR" smtClean="0"/>
              <a:t>Πέμπτου επιπέδου</a:t>
            </a:r>
            <a:endParaRPr lang="el-GR"/>
          </a:p>
        </p:txBody>
      </p:sp>
      <p:sp>
        <p:nvSpPr>
          <p:cNvPr id="6" name="5 - Θέση υποσέλιδου"/>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l-GR"/>
          </a:p>
        </p:txBody>
      </p:sp>
      <p:sp>
        <p:nvSpPr>
          <p:cNvPr id="7" name="6 - Θέση αριθμού διαφάνειας"/>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FAD53F50-39D7-470F-B0C8-3D03723936B9}" type="slidenum">
              <a:rPr lang="el-GR" smtClean="0"/>
              <a:pPr/>
              <a:t>‹#›</a:t>
            </a:fld>
            <a:endParaRPr lang="el-GR"/>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7" name="1 - Θέση εικόνας διαφάνειας"/>
          <p:cNvSpPr>
            <a:spLocks noGrp="1" noRot="1" noChangeAspect="1"/>
          </p:cNvSpPr>
          <p:nvPr>
            <p:ph type="sldImg"/>
          </p:nvPr>
        </p:nvSpPr>
        <p:spPr bwMode="auto">
          <a:noFill/>
          <a:ln>
            <a:solidFill>
              <a:srgbClr val="000000"/>
            </a:solidFill>
            <a:miter lim="800000"/>
            <a:headEnd/>
            <a:tailEnd/>
          </a:ln>
        </p:spPr>
      </p:sp>
      <p:sp>
        <p:nvSpPr>
          <p:cNvPr id="34818" name="2 - Θέση σημειώσεων"/>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l-GR" smtClean="0"/>
          </a:p>
          <a:p>
            <a:pPr>
              <a:spcBef>
                <a:spcPct val="0"/>
              </a:spcBef>
            </a:pPr>
            <a:endParaRPr lang="el-GR" smtClean="0"/>
          </a:p>
        </p:txBody>
      </p:sp>
      <p:sp>
        <p:nvSpPr>
          <p:cNvPr id="34819" name="3 - Θέση αριθμού διαφάνειας"/>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975168AC-C737-4496-BAB3-9F122D7A4FCB}" type="slidenum">
              <a:rPr lang="el-GR">
                <a:cs typeface="Arial" charset="0"/>
              </a:rPr>
              <a:pPr fontAlgn="base">
                <a:spcBef>
                  <a:spcPct val="0"/>
                </a:spcBef>
                <a:spcAft>
                  <a:spcPct val="0"/>
                </a:spcAft>
              </a:pPr>
              <a:t>3</a:t>
            </a:fld>
            <a:endParaRPr lang="el-GR">
              <a:cs typeface="Arial"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Διαφάνεια τίτλου">
    <p:spTree>
      <p:nvGrpSpPr>
        <p:cNvPr id="1" name=""/>
        <p:cNvGrpSpPr/>
        <p:nvPr/>
      </p:nvGrpSpPr>
      <p:grpSpPr>
        <a:xfrm>
          <a:off x="0" y="0"/>
          <a:ext cx="0" cy="0"/>
          <a:chOff x="0" y="0"/>
          <a:chExt cx="0" cy="0"/>
        </a:xfrm>
      </p:grpSpPr>
      <p:sp>
        <p:nvSpPr>
          <p:cNvPr id="2" name="1 - Τίτλος"/>
          <p:cNvSpPr>
            <a:spLocks noGrp="1"/>
          </p:cNvSpPr>
          <p:nvPr>
            <p:ph type="ctrTitle"/>
          </p:nvPr>
        </p:nvSpPr>
        <p:spPr>
          <a:xfrm>
            <a:off x="685800" y="2130425"/>
            <a:ext cx="7772400" cy="1470025"/>
          </a:xfrm>
        </p:spPr>
        <p:txBody>
          <a:bodyPr/>
          <a:lstStyle/>
          <a:p>
            <a:r>
              <a:rPr lang="el-GR" smtClean="0"/>
              <a:t>Kλικ για επεξεργασία του τίτλου</a:t>
            </a:r>
            <a:endParaRPr lang="el-GR"/>
          </a:p>
        </p:txBody>
      </p:sp>
      <p:sp>
        <p:nvSpPr>
          <p:cNvPr id="3" name="2 - Υπότιτλος"/>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l-GR" smtClean="0"/>
              <a:t>Κάντε κλικ για να επεξεργαστείτε τον υπότιτλο του υποδείγματος</a:t>
            </a:r>
            <a:endParaRPr lang="el-GR"/>
          </a:p>
        </p:txBody>
      </p:sp>
      <p:sp>
        <p:nvSpPr>
          <p:cNvPr id="4" name="3 - Θέση ημερομηνίας"/>
          <p:cNvSpPr>
            <a:spLocks noGrp="1"/>
          </p:cNvSpPr>
          <p:nvPr>
            <p:ph type="dt" sz="half" idx="10"/>
          </p:nvPr>
        </p:nvSpPr>
        <p:spPr/>
        <p:txBody>
          <a:bodyPr/>
          <a:lstStyle/>
          <a:p>
            <a:fld id="{B7794338-4059-45D4-845A-2B5E2A746AD5}" type="datetimeFigureOut">
              <a:rPr lang="el-GR" smtClean="0"/>
              <a:pPr/>
              <a:t>18/5/2022</a:t>
            </a:fld>
            <a:endParaRPr lang="el-GR"/>
          </a:p>
        </p:txBody>
      </p:sp>
      <p:sp>
        <p:nvSpPr>
          <p:cNvPr id="5" name="4 - Θέση υποσέλιδου"/>
          <p:cNvSpPr>
            <a:spLocks noGrp="1"/>
          </p:cNvSpPr>
          <p:nvPr>
            <p:ph type="ftr" sz="quarter" idx="11"/>
          </p:nvPr>
        </p:nvSpPr>
        <p:spPr/>
        <p:txBody>
          <a:bodyPr/>
          <a:lstStyle/>
          <a:p>
            <a:endParaRPr lang="el-GR"/>
          </a:p>
        </p:txBody>
      </p:sp>
      <p:sp>
        <p:nvSpPr>
          <p:cNvPr id="6" name="5 - Θέση αριθμού διαφάνειας"/>
          <p:cNvSpPr>
            <a:spLocks noGrp="1"/>
          </p:cNvSpPr>
          <p:nvPr>
            <p:ph type="sldNum" sz="quarter" idx="12"/>
          </p:nvPr>
        </p:nvSpPr>
        <p:spPr/>
        <p:txBody>
          <a:bodyPr/>
          <a:lstStyle/>
          <a:p>
            <a:fld id="{5101B70F-AA10-4A3D-A80A-E402ED138C09}" type="slidenum">
              <a:rPr lang="el-GR" smtClean="0"/>
              <a:pPr/>
              <a:t>‹#›</a:t>
            </a:fld>
            <a:endParaRPr lang="el-G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Τίτλος και Αντικείμενο">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lstStyle/>
          <a:p>
            <a:r>
              <a:rPr lang="el-GR" smtClean="0"/>
              <a:t>Kλικ για επεξεργασία του τίτλου</a:t>
            </a:r>
            <a:endParaRPr lang="el-GR"/>
          </a:p>
        </p:txBody>
      </p:sp>
      <p:sp>
        <p:nvSpPr>
          <p:cNvPr id="3" name="2 - Θέση περιεχομένου"/>
          <p:cNvSpPr>
            <a:spLocks noGrp="1"/>
          </p:cNvSpPr>
          <p:nvPr>
            <p:ph idx="1"/>
          </p:nvPr>
        </p:nvSpPr>
        <p:spPr/>
        <p:txBody>
          <a:bodyPr/>
          <a:lstStyle/>
          <a:p>
            <a:pPr lvl="0"/>
            <a:r>
              <a:rPr lang="el-GR" smtClean="0"/>
              <a:t>Kλικ για επεξεργασία των στυλ του υποδείγματος</a:t>
            </a:r>
          </a:p>
          <a:p>
            <a:pPr lvl="1"/>
            <a:r>
              <a:rPr lang="el-GR" smtClean="0"/>
              <a:t>Δεύτερου επιπέδου</a:t>
            </a:r>
          </a:p>
          <a:p>
            <a:pPr lvl="2"/>
            <a:r>
              <a:rPr lang="el-GR" smtClean="0"/>
              <a:t>Τρίτου επιπέδου</a:t>
            </a:r>
          </a:p>
          <a:p>
            <a:pPr lvl="3"/>
            <a:r>
              <a:rPr lang="el-GR" smtClean="0"/>
              <a:t>Τέταρτου επιπέδου</a:t>
            </a:r>
          </a:p>
          <a:p>
            <a:pPr lvl="4"/>
            <a:r>
              <a:rPr lang="el-GR" smtClean="0"/>
              <a:t>Πέμπτου επιπέδου</a:t>
            </a:r>
            <a:endParaRPr lang="el-GR"/>
          </a:p>
        </p:txBody>
      </p:sp>
      <p:sp>
        <p:nvSpPr>
          <p:cNvPr id="4" name="3 - Θέση ημερομηνίας"/>
          <p:cNvSpPr>
            <a:spLocks noGrp="1"/>
          </p:cNvSpPr>
          <p:nvPr>
            <p:ph type="dt" sz="half" idx="10"/>
          </p:nvPr>
        </p:nvSpPr>
        <p:spPr/>
        <p:txBody>
          <a:bodyPr/>
          <a:lstStyle/>
          <a:p>
            <a:fld id="{B7794338-4059-45D4-845A-2B5E2A746AD5}" type="datetimeFigureOut">
              <a:rPr lang="el-GR" smtClean="0"/>
              <a:pPr/>
              <a:t>18/5/2022</a:t>
            </a:fld>
            <a:endParaRPr lang="el-GR"/>
          </a:p>
        </p:txBody>
      </p:sp>
      <p:sp>
        <p:nvSpPr>
          <p:cNvPr id="5" name="4 - Θέση υποσέλιδου"/>
          <p:cNvSpPr>
            <a:spLocks noGrp="1"/>
          </p:cNvSpPr>
          <p:nvPr>
            <p:ph type="ftr" sz="quarter" idx="11"/>
          </p:nvPr>
        </p:nvSpPr>
        <p:spPr/>
        <p:txBody>
          <a:bodyPr/>
          <a:lstStyle/>
          <a:p>
            <a:endParaRPr lang="el-GR"/>
          </a:p>
        </p:txBody>
      </p:sp>
      <p:sp>
        <p:nvSpPr>
          <p:cNvPr id="6" name="5 - Θέση αριθμού διαφάνειας"/>
          <p:cNvSpPr>
            <a:spLocks noGrp="1"/>
          </p:cNvSpPr>
          <p:nvPr>
            <p:ph type="sldNum" sz="quarter" idx="12"/>
          </p:nvPr>
        </p:nvSpPr>
        <p:spPr/>
        <p:txBody>
          <a:bodyPr/>
          <a:lstStyle/>
          <a:p>
            <a:fld id="{5101B70F-AA10-4A3D-A80A-E402ED138C09}" type="slidenum">
              <a:rPr lang="el-GR" smtClean="0"/>
              <a:pPr/>
              <a:t>‹#›</a:t>
            </a:fld>
            <a:endParaRPr lang="el-G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Κεφαλίδα ενότητας">
    <p:spTree>
      <p:nvGrpSpPr>
        <p:cNvPr id="1" name=""/>
        <p:cNvGrpSpPr/>
        <p:nvPr/>
      </p:nvGrpSpPr>
      <p:grpSpPr>
        <a:xfrm>
          <a:off x="0" y="0"/>
          <a:ext cx="0" cy="0"/>
          <a:chOff x="0" y="0"/>
          <a:chExt cx="0" cy="0"/>
        </a:xfrm>
      </p:grpSpPr>
      <p:sp>
        <p:nvSpPr>
          <p:cNvPr id="2" name="1 - Τίτλος"/>
          <p:cNvSpPr>
            <a:spLocks noGrp="1"/>
          </p:cNvSpPr>
          <p:nvPr>
            <p:ph type="title"/>
          </p:nvPr>
        </p:nvSpPr>
        <p:spPr>
          <a:xfrm>
            <a:off x="722313" y="4406900"/>
            <a:ext cx="7772400" cy="1362075"/>
          </a:xfrm>
        </p:spPr>
        <p:txBody>
          <a:bodyPr anchor="t"/>
          <a:lstStyle>
            <a:lvl1pPr algn="l">
              <a:defRPr sz="4000" b="1" cap="all"/>
            </a:lvl1pPr>
          </a:lstStyle>
          <a:p>
            <a:r>
              <a:rPr lang="el-GR" smtClean="0"/>
              <a:t>Kλικ για επεξεργασία του τίτλου</a:t>
            </a:r>
            <a:endParaRPr lang="el-GR"/>
          </a:p>
        </p:txBody>
      </p:sp>
      <p:sp>
        <p:nvSpPr>
          <p:cNvPr id="3" name="2 - Θέση κειμένου"/>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l-GR" smtClean="0"/>
              <a:t>Kλικ για επεξεργασία των στυλ του υποδείγματος</a:t>
            </a:r>
          </a:p>
        </p:txBody>
      </p:sp>
      <p:sp>
        <p:nvSpPr>
          <p:cNvPr id="4" name="3 - Θέση ημερομηνίας"/>
          <p:cNvSpPr>
            <a:spLocks noGrp="1"/>
          </p:cNvSpPr>
          <p:nvPr>
            <p:ph type="dt" sz="half" idx="10"/>
          </p:nvPr>
        </p:nvSpPr>
        <p:spPr/>
        <p:txBody>
          <a:bodyPr/>
          <a:lstStyle/>
          <a:p>
            <a:fld id="{B7794338-4059-45D4-845A-2B5E2A746AD5}" type="datetimeFigureOut">
              <a:rPr lang="el-GR" smtClean="0"/>
              <a:pPr/>
              <a:t>18/5/2022</a:t>
            </a:fld>
            <a:endParaRPr lang="el-GR"/>
          </a:p>
        </p:txBody>
      </p:sp>
      <p:sp>
        <p:nvSpPr>
          <p:cNvPr id="5" name="4 - Θέση υποσέλιδου"/>
          <p:cNvSpPr>
            <a:spLocks noGrp="1"/>
          </p:cNvSpPr>
          <p:nvPr>
            <p:ph type="ftr" sz="quarter" idx="11"/>
          </p:nvPr>
        </p:nvSpPr>
        <p:spPr/>
        <p:txBody>
          <a:bodyPr/>
          <a:lstStyle/>
          <a:p>
            <a:endParaRPr lang="el-GR"/>
          </a:p>
        </p:txBody>
      </p:sp>
      <p:sp>
        <p:nvSpPr>
          <p:cNvPr id="6" name="5 - Θέση αριθμού διαφάνειας"/>
          <p:cNvSpPr>
            <a:spLocks noGrp="1"/>
          </p:cNvSpPr>
          <p:nvPr>
            <p:ph type="sldNum" sz="quarter" idx="12"/>
          </p:nvPr>
        </p:nvSpPr>
        <p:spPr/>
        <p:txBody>
          <a:bodyPr/>
          <a:lstStyle/>
          <a:p>
            <a:fld id="{5101B70F-AA10-4A3D-A80A-E402ED138C09}" type="slidenum">
              <a:rPr lang="el-GR" smtClean="0"/>
              <a:pPr/>
              <a:t>‹#›</a:t>
            </a:fld>
            <a:endParaRPr lang="el-G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Δύο περιεχόμενα">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lstStyle/>
          <a:p>
            <a:r>
              <a:rPr lang="el-GR" smtClean="0"/>
              <a:t>Kλικ για επεξεργασία του τίτλου</a:t>
            </a:r>
            <a:endParaRPr lang="el-GR"/>
          </a:p>
        </p:txBody>
      </p:sp>
      <p:sp>
        <p:nvSpPr>
          <p:cNvPr id="3" name="2 - Θέση περιεχομένου"/>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l-GR" smtClean="0"/>
              <a:t>Kλικ για επεξεργασία των στυλ του υποδείγματος</a:t>
            </a:r>
          </a:p>
          <a:p>
            <a:pPr lvl="1"/>
            <a:r>
              <a:rPr lang="el-GR" smtClean="0"/>
              <a:t>Δεύτερου επιπέδου</a:t>
            </a:r>
          </a:p>
          <a:p>
            <a:pPr lvl="2"/>
            <a:r>
              <a:rPr lang="el-GR" smtClean="0"/>
              <a:t>Τρίτου επιπέδου</a:t>
            </a:r>
          </a:p>
          <a:p>
            <a:pPr lvl="3"/>
            <a:r>
              <a:rPr lang="el-GR" smtClean="0"/>
              <a:t>Τέταρτου επιπέδου</a:t>
            </a:r>
          </a:p>
          <a:p>
            <a:pPr lvl="4"/>
            <a:r>
              <a:rPr lang="el-GR" smtClean="0"/>
              <a:t>Πέμπτου επιπέδου</a:t>
            </a:r>
            <a:endParaRPr lang="el-GR"/>
          </a:p>
        </p:txBody>
      </p:sp>
      <p:sp>
        <p:nvSpPr>
          <p:cNvPr id="4" name="3 - Θέση περιεχομένου"/>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l-GR" smtClean="0"/>
              <a:t>Kλικ για επεξεργασία των στυλ του υποδείγματος</a:t>
            </a:r>
          </a:p>
          <a:p>
            <a:pPr lvl="1"/>
            <a:r>
              <a:rPr lang="el-GR" smtClean="0"/>
              <a:t>Δεύτερου επιπέδου</a:t>
            </a:r>
          </a:p>
          <a:p>
            <a:pPr lvl="2"/>
            <a:r>
              <a:rPr lang="el-GR" smtClean="0"/>
              <a:t>Τρίτου επιπέδου</a:t>
            </a:r>
          </a:p>
          <a:p>
            <a:pPr lvl="3"/>
            <a:r>
              <a:rPr lang="el-GR" smtClean="0"/>
              <a:t>Τέταρτου επιπέδου</a:t>
            </a:r>
          </a:p>
          <a:p>
            <a:pPr lvl="4"/>
            <a:r>
              <a:rPr lang="el-GR" smtClean="0"/>
              <a:t>Πέμπτου επιπέδου</a:t>
            </a:r>
            <a:endParaRPr lang="el-GR"/>
          </a:p>
        </p:txBody>
      </p:sp>
      <p:sp>
        <p:nvSpPr>
          <p:cNvPr id="5" name="4 - Θέση ημερομηνίας"/>
          <p:cNvSpPr>
            <a:spLocks noGrp="1"/>
          </p:cNvSpPr>
          <p:nvPr>
            <p:ph type="dt" sz="half" idx="10"/>
          </p:nvPr>
        </p:nvSpPr>
        <p:spPr/>
        <p:txBody>
          <a:bodyPr/>
          <a:lstStyle/>
          <a:p>
            <a:fld id="{B7794338-4059-45D4-845A-2B5E2A746AD5}" type="datetimeFigureOut">
              <a:rPr lang="el-GR" smtClean="0"/>
              <a:pPr/>
              <a:t>18/5/2022</a:t>
            </a:fld>
            <a:endParaRPr lang="el-GR"/>
          </a:p>
        </p:txBody>
      </p:sp>
      <p:sp>
        <p:nvSpPr>
          <p:cNvPr id="6" name="5 - Θέση υποσέλιδου"/>
          <p:cNvSpPr>
            <a:spLocks noGrp="1"/>
          </p:cNvSpPr>
          <p:nvPr>
            <p:ph type="ftr" sz="quarter" idx="11"/>
          </p:nvPr>
        </p:nvSpPr>
        <p:spPr/>
        <p:txBody>
          <a:bodyPr/>
          <a:lstStyle/>
          <a:p>
            <a:endParaRPr lang="el-GR"/>
          </a:p>
        </p:txBody>
      </p:sp>
      <p:sp>
        <p:nvSpPr>
          <p:cNvPr id="7" name="6 - Θέση αριθμού διαφάνειας"/>
          <p:cNvSpPr>
            <a:spLocks noGrp="1"/>
          </p:cNvSpPr>
          <p:nvPr>
            <p:ph type="sldNum" sz="quarter" idx="12"/>
          </p:nvPr>
        </p:nvSpPr>
        <p:spPr/>
        <p:txBody>
          <a:bodyPr/>
          <a:lstStyle/>
          <a:p>
            <a:fld id="{5101B70F-AA10-4A3D-A80A-E402ED138C09}" type="slidenum">
              <a:rPr lang="el-GR" smtClean="0"/>
              <a:pPr/>
              <a:t>‹#›</a:t>
            </a:fld>
            <a:endParaRPr lang="el-G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Σύγκριση">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lstStyle>
            <a:lvl1pPr>
              <a:defRPr/>
            </a:lvl1pPr>
          </a:lstStyle>
          <a:p>
            <a:r>
              <a:rPr lang="el-GR" smtClean="0"/>
              <a:t>Kλικ για επεξεργασία του τίτλου</a:t>
            </a:r>
            <a:endParaRPr lang="el-GR"/>
          </a:p>
        </p:txBody>
      </p:sp>
      <p:sp>
        <p:nvSpPr>
          <p:cNvPr id="3" name="2 - Θέση κειμένου"/>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l-GR" smtClean="0"/>
              <a:t>Kλικ για επεξεργασία των στυλ του υποδείγματος</a:t>
            </a:r>
          </a:p>
        </p:txBody>
      </p:sp>
      <p:sp>
        <p:nvSpPr>
          <p:cNvPr id="4" name="3 - Θέση περιεχομένου"/>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l-GR" smtClean="0"/>
              <a:t>Kλικ για επεξεργασία των στυλ του υποδείγματος</a:t>
            </a:r>
          </a:p>
          <a:p>
            <a:pPr lvl="1"/>
            <a:r>
              <a:rPr lang="el-GR" smtClean="0"/>
              <a:t>Δεύτερου επιπέδου</a:t>
            </a:r>
          </a:p>
          <a:p>
            <a:pPr lvl="2"/>
            <a:r>
              <a:rPr lang="el-GR" smtClean="0"/>
              <a:t>Τρίτου επιπέδου</a:t>
            </a:r>
          </a:p>
          <a:p>
            <a:pPr lvl="3"/>
            <a:r>
              <a:rPr lang="el-GR" smtClean="0"/>
              <a:t>Τέταρτου επιπέδου</a:t>
            </a:r>
          </a:p>
          <a:p>
            <a:pPr lvl="4"/>
            <a:r>
              <a:rPr lang="el-GR" smtClean="0"/>
              <a:t>Πέμπτου επιπέδου</a:t>
            </a:r>
            <a:endParaRPr lang="el-GR"/>
          </a:p>
        </p:txBody>
      </p:sp>
      <p:sp>
        <p:nvSpPr>
          <p:cNvPr id="5" name="4 - Θέση κειμένου"/>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l-GR" smtClean="0"/>
              <a:t>Kλικ για επεξεργασία των στυλ του υποδείγματος</a:t>
            </a:r>
          </a:p>
        </p:txBody>
      </p:sp>
      <p:sp>
        <p:nvSpPr>
          <p:cNvPr id="6" name="5 - Θέση περιεχομένου"/>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l-GR" smtClean="0"/>
              <a:t>Kλικ για επεξεργασία των στυλ του υποδείγματος</a:t>
            </a:r>
          </a:p>
          <a:p>
            <a:pPr lvl="1"/>
            <a:r>
              <a:rPr lang="el-GR" smtClean="0"/>
              <a:t>Δεύτερου επιπέδου</a:t>
            </a:r>
          </a:p>
          <a:p>
            <a:pPr lvl="2"/>
            <a:r>
              <a:rPr lang="el-GR" smtClean="0"/>
              <a:t>Τρίτου επιπέδου</a:t>
            </a:r>
          </a:p>
          <a:p>
            <a:pPr lvl="3"/>
            <a:r>
              <a:rPr lang="el-GR" smtClean="0"/>
              <a:t>Τέταρτου επιπέδου</a:t>
            </a:r>
          </a:p>
          <a:p>
            <a:pPr lvl="4"/>
            <a:r>
              <a:rPr lang="el-GR" smtClean="0"/>
              <a:t>Πέμπτου επιπέδου</a:t>
            </a:r>
            <a:endParaRPr lang="el-GR"/>
          </a:p>
        </p:txBody>
      </p:sp>
      <p:sp>
        <p:nvSpPr>
          <p:cNvPr id="7" name="6 - Θέση ημερομηνίας"/>
          <p:cNvSpPr>
            <a:spLocks noGrp="1"/>
          </p:cNvSpPr>
          <p:nvPr>
            <p:ph type="dt" sz="half" idx="10"/>
          </p:nvPr>
        </p:nvSpPr>
        <p:spPr/>
        <p:txBody>
          <a:bodyPr/>
          <a:lstStyle/>
          <a:p>
            <a:fld id="{B7794338-4059-45D4-845A-2B5E2A746AD5}" type="datetimeFigureOut">
              <a:rPr lang="el-GR" smtClean="0"/>
              <a:pPr/>
              <a:t>18/5/2022</a:t>
            </a:fld>
            <a:endParaRPr lang="el-GR"/>
          </a:p>
        </p:txBody>
      </p:sp>
      <p:sp>
        <p:nvSpPr>
          <p:cNvPr id="8" name="7 - Θέση υποσέλιδου"/>
          <p:cNvSpPr>
            <a:spLocks noGrp="1"/>
          </p:cNvSpPr>
          <p:nvPr>
            <p:ph type="ftr" sz="quarter" idx="11"/>
          </p:nvPr>
        </p:nvSpPr>
        <p:spPr/>
        <p:txBody>
          <a:bodyPr/>
          <a:lstStyle/>
          <a:p>
            <a:endParaRPr lang="el-GR"/>
          </a:p>
        </p:txBody>
      </p:sp>
      <p:sp>
        <p:nvSpPr>
          <p:cNvPr id="9" name="8 - Θέση αριθμού διαφάνειας"/>
          <p:cNvSpPr>
            <a:spLocks noGrp="1"/>
          </p:cNvSpPr>
          <p:nvPr>
            <p:ph type="sldNum" sz="quarter" idx="12"/>
          </p:nvPr>
        </p:nvSpPr>
        <p:spPr/>
        <p:txBody>
          <a:bodyPr/>
          <a:lstStyle/>
          <a:p>
            <a:fld id="{5101B70F-AA10-4A3D-A80A-E402ED138C09}" type="slidenum">
              <a:rPr lang="el-GR" smtClean="0"/>
              <a:pPr/>
              <a:t>‹#›</a:t>
            </a:fld>
            <a:endParaRPr lang="el-G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Μόνο τίτλος">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lstStyle/>
          <a:p>
            <a:r>
              <a:rPr lang="el-GR" smtClean="0"/>
              <a:t>Kλικ για επεξεργασία του τίτλου</a:t>
            </a:r>
            <a:endParaRPr lang="el-GR"/>
          </a:p>
        </p:txBody>
      </p:sp>
      <p:sp>
        <p:nvSpPr>
          <p:cNvPr id="3" name="2 - Θέση ημερομηνίας"/>
          <p:cNvSpPr>
            <a:spLocks noGrp="1"/>
          </p:cNvSpPr>
          <p:nvPr>
            <p:ph type="dt" sz="half" idx="10"/>
          </p:nvPr>
        </p:nvSpPr>
        <p:spPr/>
        <p:txBody>
          <a:bodyPr/>
          <a:lstStyle/>
          <a:p>
            <a:fld id="{B7794338-4059-45D4-845A-2B5E2A746AD5}" type="datetimeFigureOut">
              <a:rPr lang="el-GR" smtClean="0"/>
              <a:pPr/>
              <a:t>18/5/2022</a:t>
            </a:fld>
            <a:endParaRPr lang="el-GR"/>
          </a:p>
        </p:txBody>
      </p:sp>
      <p:sp>
        <p:nvSpPr>
          <p:cNvPr id="4" name="3 - Θέση υποσέλιδου"/>
          <p:cNvSpPr>
            <a:spLocks noGrp="1"/>
          </p:cNvSpPr>
          <p:nvPr>
            <p:ph type="ftr" sz="quarter" idx="11"/>
          </p:nvPr>
        </p:nvSpPr>
        <p:spPr/>
        <p:txBody>
          <a:bodyPr/>
          <a:lstStyle/>
          <a:p>
            <a:endParaRPr lang="el-GR"/>
          </a:p>
        </p:txBody>
      </p:sp>
      <p:sp>
        <p:nvSpPr>
          <p:cNvPr id="5" name="4 - Θέση αριθμού διαφάνειας"/>
          <p:cNvSpPr>
            <a:spLocks noGrp="1"/>
          </p:cNvSpPr>
          <p:nvPr>
            <p:ph type="sldNum" sz="quarter" idx="12"/>
          </p:nvPr>
        </p:nvSpPr>
        <p:spPr/>
        <p:txBody>
          <a:bodyPr/>
          <a:lstStyle/>
          <a:p>
            <a:fld id="{5101B70F-AA10-4A3D-A80A-E402ED138C09}" type="slidenum">
              <a:rPr lang="el-GR" smtClean="0"/>
              <a:pPr/>
              <a:t>‹#›</a:t>
            </a:fld>
            <a:endParaRPr lang="el-G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Κενή">
    <p:spTree>
      <p:nvGrpSpPr>
        <p:cNvPr id="1" name=""/>
        <p:cNvGrpSpPr/>
        <p:nvPr/>
      </p:nvGrpSpPr>
      <p:grpSpPr>
        <a:xfrm>
          <a:off x="0" y="0"/>
          <a:ext cx="0" cy="0"/>
          <a:chOff x="0" y="0"/>
          <a:chExt cx="0" cy="0"/>
        </a:xfrm>
      </p:grpSpPr>
      <p:sp>
        <p:nvSpPr>
          <p:cNvPr id="2" name="1 - Θέση ημερομηνίας"/>
          <p:cNvSpPr>
            <a:spLocks noGrp="1"/>
          </p:cNvSpPr>
          <p:nvPr>
            <p:ph type="dt" sz="half" idx="10"/>
          </p:nvPr>
        </p:nvSpPr>
        <p:spPr/>
        <p:txBody>
          <a:bodyPr/>
          <a:lstStyle/>
          <a:p>
            <a:fld id="{B7794338-4059-45D4-845A-2B5E2A746AD5}" type="datetimeFigureOut">
              <a:rPr lang="el-GR" smtClean="0"/>
              <a:pPr/>
              <a:t>18/5/2022</a:t>
            </a:fld>
            <a:endParaRPr lang="el-GR"/>
          </a:p>
        </p:txBody>
      </p:sp>
      <p:sp>
        <p:nvSpPr>
          <p:cNvPr id="3" name="2 - Θέση υποσέλιδου"/>
          <p:cNvSpPr>
            <a:spLocks noGrp="1"/>
          </p:cNvSpPr>
          <p:nvPr>
            <p:ph type="ftr" sz="quarter" idx="11"/>
          </p:nvPr>
        </p:nvSpPr>
        <p:spPr/>
        <p:txBody>
          <a:bodyPr/>
          <a:lstStyle/>
          <a:p>
            <a:endParaRPr lang="el-GR"/>
          </a:p>
        </p:txBody>
      </p:sp>
      <p:sp>
        <p:nvSpPr>
          <p:cNvPr id="4" name="3 - Θέση αριθμού διαφάνειας"/>
          <p:cNvSpPr>
            <a:spLocks noGrp="1"/>
          </p:cNvSpPr>
          <p:nvPr>
            <p:ph type="sldNum" sz="quarter" idx="12"/>
          </p:nvPr>
        </p:nvSpPr>
        <p:spPr/>
        <p:txBody>
          <a:bodyPr/>
          <a:lstStyle/>
          <a:p>
            <a:fld id="{5101B70F-AA10-4A3D-A80A-E402ED138C09}" type="slidenum">
              <a:rPr lang="el-GR" smtClean="0"/>
              <a:pPr/>
              <a:t>‹#›</a:t>
            </a:fld>
            <a:endParaRPr lang="el-G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Περιεχόμενο με λεζάντα">
    <p:spTree>
      <p:nvGrpSpPr>
        <p:cNvPr id="1" name=""/>
        <p:cNvGrpSpPr/>
        <p:nvPr/>
      </p:nvGrpSpPr>
      <p:grpSpPr>
        <a:xfrm>
          <a:off x="0" y="0"/>
          <a:ext cx="0" cy="0"/>
          <a:chOff x="0" y="0"/>
          <a:chExt cx="0" cy="0"/>
        </a:xfrm>
      </p:grpSpPr>
      <p:sp>
        <p:nvSpPr>
          <p:cNvPr id="2" name="1 - Τίτλος"/>
          <p:cNvSpPr>
            <a:spLocks noGrp="1"/>
          </p:cNvSpPr>
          <p:nvPr>
            <p:ph type="title"/>
          </p:nvPr>
        </p:nvSpPr>
        <p:spPr>
          <a:xfrm>
            <a:off x="457200" y="273050"/>
            <a:ext cx="3008313" cy="1162050"/>
          </a:xfrm>
        </p:spPr>
        <p:txBody>
          <a:bodyPr anchor="b"/>
          <a:lstStyle>
            <a:lvl1pPr algn="l">
              <a:defRPr sz="2000" b="1"/>
            </a:lvl1pPr>
          </a:lstStyle>
          <a:p>
            <a:r>
              <a:rPr lang="el-GR" smtClean="0"/>
              <a:t>Kλικ για επεξεργασία του τίτλου</a:t>
            </a:r>
            <a:endParaRPr lang="el-GR"/>
          </a:p>
        </p:txBody>
      </p:sp>
      <p:sp>
        <p:nvSpPr>
          <p:cNvPr id="3" name="2 - Θέση περιεχομένου"/>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l-GR" smtClean="0"/>
              <a:t>Kλικ για επεξεργασία των στυλ του υποδείγματος</a:t>
            </a:r>
          </a:p>
          <a:p>
            <a:pPr lvl="1"/>
            <a:r>
              <a:rPr lang="el-GR" smtClean="0"/>
              <a:t>Δεύτερου επιπέδου</a:t>
            </a:r>
          </a:p>
          <a:p>
            <a:pPr lvl="2"/>
            <a:r>
              <a:rPr lang="el-GR" smtClean="0"/>
              <a:t>Τρίτου επιπέδου</a:t>
            </a:r>
          </a:p>
          <a:p>
            <a:pPr lvl="3"/>
            <a:r>
              <a:rPr lang="el-GR" smtClean="0"/>
              <a:t>Τέταρτου επιπέδου</a:t>
            </a:r>
          </a:p>
          <a:p>
            <a:pPr lvl="4"/>
            <a:r>
              <a:rPr lang="el-GR" smtClean="0"/>
              <a:t>Πέμπτου επιπέδου</a:t>
            </a:r>
            <a:endParaRPr lang="el-GR"/>
          </a:p>
        </p:txBody>
      </p:sp>
      <p:sp>
        <p:nvSpPr>
          <p:cNvPr id="4" name="3 - Θέση κειμένου"/>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l-GR" smtClean="0"/>
              <a:t>Kλικ για επεξεργασία των στυλ του υποδείγματος</a:t>
            </a:r>
          </a:p>
        </p:txBody>
      </p:sp>
      <p:sp>
        <p:nvSpPr>
          <p:cNvPr id="5" name="4 - Θέση ημερομηνίας"/>
          <p:cNvSpPr>
            <a:spLocks noGrp="1"/>
          </p:cNvSpPr>
          <p:nvPr>
            <p:ph type="dt" sz="half" idx="10"/>
          </p:nvPr>
        </p:nvSpPr>
        <p:spPr/>
        <p:txBody>
          <a:bodyPr/>
          <a:lstStyle/>
          <a:p>
            <a:fld id="{B7794338-4059-45D4-845A-2B5E2A746AD5}" type="datetimeFigureOut">
              <a:rPr lang="el-GR" smtClean="0"/>
              <a:pPr/>
              <a:t>18/5/2022</a:t>
            </a:fld>
            <a:endParaRPr lang="el-GR"/>
          </a:p>
        </p:txBody>
      </p:sp>
      <p:sp>
        <p:nvSpPr>
          <p:cNvPr id="6" name="5 - Θέση υποσέλιδου"/>
          <p:cNvSpPr>
            <a:spLocks noGrp="1"/>
          </p:cNvSpPr>
          <p:nvPr>
            <p:ph type="ftr" sz="quarter" idx="11"/>
          </p:nvPr>
        </p:nvSpPr>
        <p:spPr/>
        <p:txBody>
          <a:bodyPr/>
          <a:lstStyle/>
          <a:p>
            <a:endParaRPr lang="el-GR"/>
          </a:p>
        </p:txBody>
      </p:sp>
      <p:sp>
        <p:nvSpPr>
          <p:cNvPr id="7" name="6 - Θέση αριθμού διαφάνειας"/>
          <p:cNvSpPr>
            <a:spLocks noGrp="1"/>
          </p:cNvSpPr>
          <p:nvPr>
            <p:ph type="sldNum" sz="quarter" idx="12"/>
          </p:nvPr>
        </p:nvSpPr>
        <p:spPr/>
        <p:txBody>
          <a:bodyPr/>
          <a:lstStyle/>
          <a:p>
            <a:fld id="{5101B70F-AA10-4A3D-A80A-E402ED138C09}" type="slidenum">
              <a:rPr lang="el-GR" smtClean="0"/>
              <a:pPr/>
              <a:t>‹#›</a:t>
            </a:fld>
            <a:endParaRPr lang="el-G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Εικόνα με λεζάντα">
    <p:spTree>
      <p:nvGrpSpPr>
        <p:cNvPr id="1" name=""/>
        <p:cNvGrpSpPr/>
        <p:nvPr/>
      </p:nvGrpSpPr>
      <p:grpSpPr>
        <a:xfrm>
          <a:off x="0" y="0"/>
          <a:ext cx="0" cy="0"/>
          <a:chOff x="0" y="0"/>
          <a:chExt cx="0" cy="0"/>
        </a:xfrm>
      </p:grpSpPr>
      <p:sp>
        <p:nvSpPr>
          <p:cNvPr id="2" name="1 - Τίτλος"/>
          <p:cNvSpPr>
            <a:spLocks noGrp="1"/>
          </p:cNvSpPr>
          <p:nvPr>
            <p:ph type="title"/>
          </p:nvPr>
        </p:nvSpPr>
        <p:spPr>
          <a:xfrm>
            <a:off x="1792288" y="4800600"/>
            <a:ext cx="5486400" cy="566738"/>
          </a:xfrm>
        </p:spPr>
        <p:txBody>
          <a:bodyPr anchor="b"/>
          <a:lstStyle>
            <a:lvl1pPr algn="l">
              <a:defRPr sz="2000" b="1"/>
            </a:lvl1pPr>
          </a:lstStyle>
          <a:p>
            <a:r>
              <a:rPr lang="el-GR" smtClean="0"/>
              <a:t>Kλικ για επεξεργασία του τίτλου</a:t>
            </a:r>
            <a:endParaRPr lang="el-GR"/>
          </a:p>
        </p:txBody>
      </p:sp>
      <p:sp>
        <p:nvSpPr>
          <p:cNvPr id="3" name="2 - Θέση εικόνας"/>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l-GR"/>
          </a:p>
        </p:txBody>
      </p:sp>
      <p:sp>
        <p:nvSpPr>
          <p:cNvPr id="4" name="3 - Θέση κειμένου"/>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l-GR" smtClean="0"/>
              <a:t>Kλικ για επεξεργασία των στυλ του υποδείγματος</a:t>
            </a:r>
          </a:p>
        </p:txBody>
      </p:sp>
      <p:sp>
        <p:nvSpPr>
          <p:cNvPr id="5" name="4 - Θέση ημερομηνίας"/>
          <p:cNvSpPr>
            <a:spLocks noGrp="1"/>
          </p:cNvSpPr>
          <p:nvPr>
            <p:ph type="dt" sz="half" idx="10"/>
          </p:nvPr>
        </p:nvSpPr>
        <p:spPr/>
        <p:txBody>
          <a:bodyPr/>
          <a:lstStyle/>
          <a:p>
            <a:fld id="{B7794338-4059-45D4-845A-2B5E2A746AD5}" type="datetimeFigureOut">
              <a:rPr lang="el-GR" smtClean="0"/>
              <a:pPr/>
              <a:t>18/5/2022</a:t>
            </a:fld>
            <a:endParaRPr lang="el-GR"/>
          </a:p>
        </p:txBody>
      </p:sp>
      <p:sp>
        <p:nvSpPr>
          <p:cNvPr id="6" name="5 - Θέση υποσέλιδου"/>
          <p:cNvSpPr>
            <a:spLocks noGrp="1"/>
          </p:cNvSpPr>
          <p:nvPr>
            <p:ph type="ftr" sz="quarter" idx="11"/>
          </p:nvPr>
        </p:nvSpPr>
        <p:spPr/>
        <p:txBody>
          <a:bodyPr/>
          <a:lstStyle/>
          <a:p>
            <a:endParaRPr lang="el-GR"/>
          </a:p>
        </p:txBody>
      </p:sp>
      <p:sp>
        <p:nvSpPr>
          <p:cNvPr id="7" name="6 - Θέση αριθμού διαφάνειας"/>
          <p:cNvSpPr>
            <a:spLocks noGrp="1"/>
          </p:cNvSpPr>
          <p:nvPr>
            <p:ph type="sldNum" sz="quarter" idx="12"/>
          </p:nvPr>
        </p:nvSpPr>
        <p:spPr/>
        <p:txBody>
          <a:bodyPr/>
          <a:lstStyle/>
          <a:p>
            <a:fld id="{5101B70F-AA10-4A3D-A80A-E402ED138C09}" type="slidenum">
              <a:rPr lang="el-GR" smtClean="0"/>
              <a:pPr/>
              <a:t>‹#›</a:t>
            </a:fld>
            <a:endParaRPr lang="el-G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Τίτλος και Κατακόρυφο κείμενο">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lstStyle/>
          <a:p>
            <a:r>
              <a:rPr lang="el-GR" smtClean="0"/>
              <a:t>Kλικ για επεξεργασία του τίτλου</a:t>
            </a:r>
            <a:endParaRPr lang="el-GR"/>
          </a:p>
        </p:txBody>
      </p:sp>
      <p:sp>
        <p:nvSpPr>
          <p:cNvPr id="3" name="2 - Θέση κατακόρυφου κειμένου"/>
          <p:cNvSpPr>
            <a:spLocks noGrp="1"/>
          </p:cNvSpPr>
          <p:nvPr>
            <p:ph type="body" orient="vert" idx="1"/>
          </p:nvPr>
        </p:nvSpPr>
        <p:spPr/>
        <p:txBody>
          <a:bodyPr vert="eaVert"/>
          <a:lstStyle/>
          <a:p>
            <a:pPr lvl="0"/>
            <a:r>
              <a:rPr lang="el-GR" smtClean="0"/>
              <a:t>Kλικ για επεξεργασία των στυλ του υποδείγματος</a:t>
            </a:r>
          </a:p>
          <a:p>
            <a:pPr lvl="1"/>
            <a:r>
              <a:rPr lang="el-GR" smtClean="0"/>
              <a:t>Δεύτερου επιπέδου</a:t>
            </a:r>
          </a:p>
          <a:p>
            <a:pPr lvl="2"/>
            <a:r>
              <a:rPr lang="el-GR" smtClean="0"/>
              <a:t>Τρίτου επιπέδου</a:t>
            </a:r>
          </a:p>
          <a:p>
            <a:pPr lvl="3"/>
            <a:r>
              <a:rPr lang="el-GR" smtClean="0"/>
              <a:t>Τέταρτου επιπέδου</a:t>
            </a:r>
          </a:p>
          <a:p>
            <a:pPr lvl="4"/>
            <a:r>
              <a:rPr lang="el-GR" smtClean="0"/>
              <a:t>Πέμπτου επιπέδου</a:t>
            </a:r>
            <a:endParaRPr lang="el-GR"/>
          </a:p>
        </p:txBody>
      </p:sp>
      <p:sp>
        <p:nvSpPr>
          <p:cNvPr id="4" name="3 - Θέση ημερομηνίας"/>
          <p:cNvSpPr>
            <a:spLocks noGrp="1"/>
          </p:cNvSpPr>
          <p:nvPr>
            <p:ph type="dt" sz="half" idx="10"/>
          </p:nvPr>
        </p:nvSpPr>
        <p:spPr/>
        <p:txBody>
          <a:bodyPr/>
          <a:lstStyle/>
          <a:p>
            <a:fld id="{B7794338-4059-45D4-845A-2B5E2A746AD5}" type="datetimeFigureOut">
              <a:rPr lang="el-GR" smtClean="0"/>
              <a:pPr/>
              <a:t>18/5/2022</a:t>
            </a:fld>
            <a:endParaRPr lang="el-GR"/>
          </a:p>
        </p:txBody>
      </p:sp>
      <p:sp>
        <p:nvSpPr>
          <p:cNvPr id="5" name="4 - Θέση υποσέλιδου"/>
          <p:cNvSpPr>
            <a:spLocks noGrp="1"/>
          </p:cNvSpPr>
          <p:nvPr>
            <p:ph type="ftr" sz="quarter" idx="11"/>
          </p:nvPr>
        </p:nvSpPr>
        <p:spPr/>
        <p:txBody>
          <a:bodyPr/>
          <a:lstStyle/>
          <a:p>
            <a:endParaRPr lang="el-GR"/>
          </a:p>
        </p:txBody>
      </p:sp>
      <p:sp>
        <p:nvSpPr>
          <p:cNvPr id="6" name="5 - Θέση αριθμού διαφάνειας"/>
          <p:cNvSpPr>
            <a:spLocks noGrp="1"/>
          </p:cNvSpPr>
          <p:nvPr>
            <p:ph type="sldNum" sz="quarter" idx="12"/>
          </p:nvPr>
        </p:nvSpPr>
        <p:spPr/>
        <p:txBody>
          <a:bodyPr/>
          <a:lstStyle/>
          <a:p>
            <a:fld id="{5101B70F-AA10-4A3D-A80A-E402ED138C09}" type="slidenum">
              <a:rPr lang="el-GR" smtClean="0"/>
              <a:pPr/>
              <a:t>‹#›</a:t>
            </a:fld>
            <a:endParaRPr lang="el-G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Κατακόρυφος τίτλος και Κείμενο">
    <p:spTree>
      <p:nvGrpSpPr>
        <p:cNvPr id="1" name=""/>
        <p:cNvGrpSpPr/>
        <p:nvPr/>
      </p:nvGrpSpPr>
      <p:grpSpPr>
        <a:xfrm>
          <a:off x="0" y="0"/>
          <a:ext cx="0" cy="0"/>
          <a:chOff x="0" y="0"/>
          <a:chExt cx="0" cy="0"/>
        </a:xfrm>
      </p:grpSpPr>
      <p:sp>
        <p:nvSpPr>
          <p:cNvPr id="2" name="1 - Κατακόρυφος τίτλος"/>
          <p:cNvSpPr>
            <a:spLocks noGrp="1"/>
          </p:cNvSpPr>
          <p:nvPr>
            <p:ph type="title" orient="vert"/>
          </p:nvPr>
        </p:nvSpPr>
        <p:spPr>
          <a:xfrm>
            <a:off x="6629400" y="274638"/>
            <a:ext cx="2057400" cy="5851525"/>
          </a:xfrm>
        </p:spPr>
        <p:txBody>
          <a:bodyPr vert="eaVert"/>
          <a:lstStyle/>
          <a:p>
            <a:r>
              <a:rPr lang="el-GR" smtClean="0"/>
              <a:t>Kλικ για επεξεργασία του τίτλου</a:t>
            </a:r>
            <a:endParaRPr lang="el-GR"/>
          </a:p>
        </p:txBody>
      </p:sp>
      <p:sp>
        <p:nvSpPr>
          <p:cNvPr id="3" name="2 - Θέση κατακόρυφου κειμένου"/>
          <p:cNvSpPr>
            <a:spLocks noGrp="1"/>
          </p:cNvSpPr>
          <p:nvPr>
            <p:ph type="body" orient="vert" idx="1"/>
          </p:nvPr>
        </p:nvSpPr>
        <p:spPr>
          <a:xfrm>
            <a:off x="457200" y="274638"/>
            <a:ext cx="6019800" cy="5851525"/>
          </a:xfrm>
        </p:spPr>
        <p:txBody>
          <a:bodyPr vert="eaVert"/>
          <a:lstStyle/>
          <a:p>
            <a:pPr lvl="0"/>
            <a:r>
              <a:rPr lang="el-GR" smtClean="0"/>
              <a:t>Kλικ για επεξεργασία των στυλ του υποδείγματος</a:t>
            </a:r>
          </a:p>
          <a:p>
            <a:pPr lvl="1"/>
            <a:r>
              <a:rPr lang="el-GR" smtClean="0"/>
              <a:t>Δεύτερου επιπέδου</a:t>
            </a:r>
          </a:p>
          <a:p>
            <a:pPr lvl="2"/>
            <a:r>
              <a:rPr lang="el-GR" smtClean="0"/>
              <a:t>Τρίτου επιπέδου</a:t>
            </a:r>
          </a:p>
          <a:p>
            <a:pPr lvl="3"/>
            <a:r>
              <a:rPr lang="el-GR" smtClean="0"/>
              <a:t>Τέταρτου επιπέδου</a:t>
            </a:r>
          </a:p>
          <a:p>
            <a:pPr lvl="4"/>
            <a:r>
              <a:rPr lang="el-GR" smtClean="0"/>
              <a:t>Πέμπτου επιπέδου</a:t>
            </a:r>
            <a:endParaRPr lang="el-GR"/>
          </a:p>
        </p:txBody>
      </p:sp>
      <p:sp>
        <p:nvSpPr>
          <p:cNvPr id="4" name="3 - Θέση ημερομηνίας"/>
          <p:cNvSpPr>
            <a:spLocks noGrp="1"/>
          </p:cNvSpPr>
          <p:nvPr>
            <p:ph type="dt" sz="half" idx="10"/>
          </p:nvPr>
        </p:nvSpPr>
        <p:spPr/>
        <p:txBody>
          <a:bodyPr/>
          <a:lstStyle/>
          <a:p>
            <a:fld id="{B7794338-4059-45D4-845A-2B5E2A746AD5}" type="datetimeFigureOut">
              <a:rPr lang="el-GR" smtClean="0"/>
              <a:pPr/>
              <a:t>18/5/2022</a:t>
            </a:fld>
            <a:endParaRPr lang="el-GR"/>
          </a:p>
        </p:txBody>
      </p:sp>
      <p:sp>
        <p:nvSpPr>
          <p:cNvPr id="5" name="4 - Θέση υποσέλιδου"/>
          <p:cNvSpPr>
            <a:spLocks noGrp="1"/>
          </p:cNvSpPr>
          <p:nvPr>
            <p:ph type="ftr" sz="quarter" idx="11"/>
          </p:nvPr>
        </p:nvSpPr>
        <p:spPr/>
        <p:txBody>
          <a:bodyPr/>
          <a:lstStyle/>
          <a:p>
            <a:endParaRPr lang="el-GR"/>
          </a:p>
        </p:txBody>
      </p:sp>
      <p:sp>
        <p:nvSpPr>
          <p:cNvPr id="6" name="5 - Θέση αριθμού διαφάνειας"/>
          <p:cNvSpPr>
            <a:spLocks noGrp="1"/>
          </p:cNvSpPr>
          <p:nvPr>
            <p:ph type="sldNum" sz="quarter" idx="12"/>
          </p:nvPr>
        </p:nvSpPr>
        <p:spPr/>
        <p:txBody>
          <a:bodyPr/>
          <a:lstStyle/>
          <a:p>
            <a:fld id="{5101B70F-AA10-4A3D-A80A-E402ED138C09}" type="slidenum">
              <a:rPr lang="el-GR" smtClean="0"/>
              <a:pPr/>
              <a:t>‹#›</a:t>
            </a:fld>
            <a:endParaRPr lang="el-G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 Θέση τίτλου"/>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l-GR" smtClean="0"/>
              <a:t>Kλικ για επεξεργασία του τίτλου</a:t>
            </a:r>
            <a:endParaRPr lang="el-GR"/>
          </a:p>
        </p:txBody>
      </p:sp>
      <p:sp>
        <p:nvSpPr>
          <p:cNvPr id="3" name="2 - Θέση κειμένου"/>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l-GR" smtClean="0"/>
              <a:t>Kλικ για επεξεργασία των στυλ του υποδείγματος</a:t>
            </a:r>
          </a:p>
          <a:p>
            <a:pPr lvl="1"/>
            <a:r>
              <a:rPr lang="el-GR" smtClean="0"/>
              <a:t>Δεύτερου επιπέδου</a:t>
            </a:r>
          </a:p>
          <a:p>
            <a:pPr lvl="2"/>
            <a:r>
              <a:rPr lang="el-GR" smtClean="0"/>
              <a:t>Τρίτου επιπέδου</a:t>
            </a:r>
          </a:p>
          <a:p>
            <a:pPr lvl="3"/>
            <a:r>
              <a:rPr lang="el-GR" smtClean="0"/>
              <a:t>Τέταρτου επιπέδου</a:t>
            </a:r>
          </a:p>
          <a:p>
            <a:pPr lvl="4"/>
            <a:r>
              <a:rPr lang="el-GR" smtClean="0"/>
              <a:t>Πέμπτου επιπέδου</a:t>
            </a:r>
            <a:endParaRPr lang="el-GR"/>
          </a:p>
        </p:txBody>
      </p:sp>
      <p:sp>
        <p:nvSpPr>
          <p:cNvPr id="4" name="3 - Θέση ημερομηνίας"/>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7794338-4059-45D4-845A-2B5E2A746AD5}" type="datetimeFigureOut">
              <a:rPr lang="el-GR" smtClean="0"/>
              <a:pPr/>
              <a:t>18/5/2022</a:t>
            </a:fld>
            <a:endParaRPr lang="el-GR"/>
          </a:p>
        </p:txBody>
      </p:sp>
      <p:sp>
        <p:nvSpPr>
          <p:cNvPr id="5" name="4 - Θέση υποσέλιδου"/>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l-GR"/>
          </a:p>
        </p:txBody>
      </p:sp>
      <p:sp>
        <p:nvSpPr>
          <p:cNvPr id="6" name="5 - Θέση αριθμού διαφάνειας"/>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101B70F-AA10-4A3D-A80A-E402ED138C09}" type="slidenum">
              <a:rPr lang="el-GR" smtClean="0"/>
              <a:pPr/>
              <a:t>‹#›</a:t>
            </a:fld>
            <a:endParaRPr lang="el-G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l-G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Τίτλος"/>
          <p:cNvSpPr>
            <a:spLocks noGrp="1"/>
          </p:cNvSpPr>
          <p:nvPr>
            <p:ph type="ctrTitle"/>
          </p:nvPr>
        </p:nvSpPr>
        <p:spPr>
          <a:xfrm>
            <a:off x="685800" y="548681"/>
            <a:ext cx="7772400" cy="3051770"/>
          </a:xfrm>
        </p:spPr>
        <p:txBody>
          <a:bodyPr>
            <a:noAutofit/>
          </a:bodyPr>
          <a:lstStyle/>
          <a:p>
            <a:r>
              <a:rPr lang="el-GR" sz="2200" dirty="0"/>
              <a:t>Με την συνεργασία της Εθνικής Ομοσπονδίας Τυφλών (ΕΟΤ) και στο πλαίσιο υποστήριξης παιδιών και εφήβων με προβλήματα όρασης (τυφλά και μερικώς βλέποντα),  προκειμένου να διευκολυνθούν στη διαδικασία νοητικής αναπαράστασης – συμβολικής απεικόνισης ανατομίας του αναπαραγωγικού συστήματος, της χρήσης προφυλακτικού, κλπ.,  επιλέχθηκαν και κατατίθενται προς έγκριση </a:t>
            </a:r>
            <a:r>
              <a:rPr lang="el-GR" sz="2200" b="1" dirty="0" smtClean="0"/>
              <a:t>πέντε (</a:t>
            </a:r>
            <a:r>
              <a:rPr lang="en-US" sz="2200" b="1" dirty="0" smtClean="0"/>
              <a:t>5</a:t>
            </a:r>
            <a:r>
              <a:rPr lang="el-GR" sz="2200" b="1" dirty="0" smtClean="0"/>
              <a:t>) </a:t>
            </a:r>
            <a:r>
              <a:rPr lang="el-GR" sz="2200" b="1" dirty="0"/>
              <a:t>σχετικές διαφάνειες από τις παρουσιάσεις που ήδη αξιοποιούνται στο πλαίσιο του Θεματικού άξονα Β΄  για το σκοπό </a:t>
            </a:r>
            <a:r>
              <a:rPr lang="el-GR" sz="2200" b="1" dirty="0" smtClean="0"/>
              <a:t>αυτό</a:t>
            </a:r>
            <a:endParaRPr lang="el-GR" sz="2200" dirty="0"/>
          </a:p>
        </p:txBody>
      </p:sp>
      <p:sp>
        <p:nvSpPr>
          <p:cNvPr id="3" name="2 - Υπότιτλος"/>
          <p:cNvSpPr>
            <a:spLocks noGrp="1"/>
          </p:cNvSpPr>
          <p:nvPr>
            <p:ph type="subTitle" idx="1"/>
          </p:nvPr>
        </p:nvSpPr>
        <p:spPr>
          <a:xfrm>
            <a:off x="611560" y="3886200"/>
            <a:ext cx="8064896" cy="1752600"/>
          </a:xfrm>
        </p:spPr>
        <p:txBody>
          <a:bodyPr>
            <a:normAutofit fontScale="62500" lnSpcReduction="20000"/>
          </a:bodyPr>
          <a:lstStyle/>
          <a:p>
            <a:r>
              <a:rPr lang="el-GR" dirty="0">
                <a:solidFill>
                  <a:schemeClr val="tx1"/>
                </a:solidFill>
              </a:rPr>
              <a:t>Οι </a:t>
            </a:r>
            <a:r>
              <a:rPr lang="el-GR" dirty="0" smtClean="0">
                <a:solidFill>
                  <a:schemeClr val="tx1"/>
                </a:solidFill>
              </a:rPr>
              <a:t>πέντε</a:t>
            </a:r>
            <a:r>
              <a:rPr lang="el-GR" dirty="0" smtClean="0">
                <a:solidFill>
                  <a:schemeClr val="tx1"/>
                </a:solidFill>
              </a:rPr>
              <a:t> (5)</a:t>
            </a:r>
            <a:r>
              <a:rPr lang="el-GR" dirty="0">
                <a:solidFill>
                  <a:schemeClr val="tx1"/>
                </a:solidFill>
              </a:rPr>
              <a:t>  διαφάνειες  αναφέρονται στην ανατομία του αναπαραγωγικού συστήματος της γυναίκας και του άνδρα,  στον κύκλο της έμμηνης ρύσης  και στη σωστή χρήση του προφυλακτικού. Οι εν λόγω διαφάνειες είναι δυνατόν να αξιοποιηθούν μέσω της απτικής διαμόρφωσής τους ώστε να αποτελέσουν χρήσιμο εποπτικό υλικό για τα (Π-ΕΜΠΟ) με τη διαμόρφωσή τους σε ανάγλυφη μορφή,</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1 - Τίτλος"/>
          <p:cNvSpPr>
            <a:spLocks noGrp="1"/>
          </p:cNvSpPr>
          <p:nvPr>
            <p:ph type="title"/>
          </p:nvPr>
        </p:nvSpPr>
        <p:spPr>
          <a:xfrm>
            <a:off x="468313" y="188913"/>
            <a:ext cx="8229600" cy="668337"/>
          </a:xfrm>
        </p:spPr>
        <p:txBody>
          <a:bodyPr>
            <a:normAutofit/>
          </a:bodyPr>
          <a:lstStyle/>
          <a:p>
            <a:r>
              <a:rPr lang="el-GR" sz="3600" b="1" dirty="0" smtClean="0">
                <a:solidFill>
                  <a:srgbClr val="C00000"/>
                </a:solidFill>
              </a:rPr>
              <a:t>Γυναικεία γεννητικά όργανα</a:t>
            </a:r>
          </a:p>
        </p:txBody>
      </p:sp>
      <p:sp>
        <p:nvSpPr>
          <p:cNvPr id="31746" name="2 - Θέση περιεχομένου"/>
          <p:cNvSpPr>
            <a:spLocks noGrp="1"/>
          </p:cNvSpPr>
          <p:nvPr>
            <p:ph idx="1"/>
          </p:nvPr>
        </p:nvSpPr>
        <p:spPr>
          <a:xfrm>
            <a:off x="571472" y="1285860"/>
            <a:ext cx="2746375" cy="2214578"/>
          </a:xfrm>
        </p:spPr>
        <p:txBody>
          <a:bodyPr>
            <a:normAutofit lnSpcReduction="10000"/>
          </a:bodyPr>
          <a:lstStyle/>
          <a:p>
            <a:r>
              <a:rPr lang="el-GR" dirty="0" smtClean="0"/>
              <a:t>Ωοθήκες</a:t>
            </a:r>
            <a:endParaRPr lang="en-US" dirty="0" smtClean="0"/>
          </a:p>
          <a:p>
            <a:r>
              <a:rPr lang="el-GR" dirty="0" smtClean="0"/>
              <a:t>Σάλπιγγες</a:t>
            </a:r>
          </a:p>
          <a:p>
            <a:r>
              <a:rPr lang="el-GR" dirty="0" smtClean="0"/>
              <a:t>Μήτρα</a:t>
            </a:r>
          </a:p>
          <a:p>
            <a:r>
              <a:rPr lang="el-GR" dirty="0" smtClean="0"/>
              <a:t>Κόλπος</a:t>
            </a:r>
          </a:p>
        </p:txBody>
      </p:sp>
      <p:pic>
        <p:nvPicPr>
          <p:cNvPr id="31747" name="Picture 2" descr="https://thumbs8.dreamstime.com/x/female-reproductive-system-19072967.jpg"/>
          <p:cNvPicPr>
            <a:picLocks noChangeAspect="1" noChangeArrowheads="1"/>
          </p:cNvPicPr>
          <p:nvPr/>
        </p:nvPicPr>
        <p:blipFill>
          <a:blip r:embed="rId2" cstate="print"/>
          <a:srcRect/>
          <a:stretch>
            <a:fillRect/>
          </a:stretch>
        </p:blipFill>
        <p:spPr bwMode="auto">
          <a:xfrm>
            <a:off x="3995738" y="1268413"/>
            <a:ext cx="4824412" cy="4968875"/>
          </a:xfrm>
          <a:prstGeom prst="rect">
            <a:avLst/>
          </a:prstGeom>
          <a:noFill/>
          <a:ln w="9525">
            <a:noFill/>
            <a:miter lim="800000"/>
            <a:headEnd/>
            <a:tailEnd/>
          </a:ln>
        </p:spPr>
      </p:pic>
      <p:sp>
        <p:nvSpPr>
          <p:cNvPr id="31748" name="6 - Ορθογώνιο"/>
          <p:cNvSpPr>
            <a:spLocks noChangeArrowheads="1"/>
          </p:cNvSpPr>
          <p:nvPr/>
        </p:nvSpPr>
        <p:spPr bwMode="auto">
          <a:xfrm>
            <a:off x="3995738" y="6308725"/>
            <a:ext cx="5743575" cy="246063"/>
          </a:xfrm>
          <a:prstGeom prst="rect">
            <a:avLst/>
          </a:prstGeom>
          <a:noFill/>
          <a:ln w="9525">
            <a:noFill/>
            <a:miter lim="800000"/>
            <a:headEnd/>
            <a:tailEnd/>
          </a:ln>
        </p:spPr>
        <p:txBody>
          <a:bodyPr>
            <a:spAutoFit/>
          </a:bodyPr>
          <a:lstStyle/>
          <a:p>
            <a:r>
              <a:rPr lang="en-US" sz="1000">
                <a:latin typeface="Calibri" pitchFamily="34" charset="0"/>
              </a:rPr>
              <a:t>https://www.dreamstime.com/photos-images/genitals.html#</a:t>
            </a:r>
            <a:endParaRPr lang="el-GR" sz="1000">
              <a:latin typeface="Calibri" pitchFamily="34" charset="0"/>
            </a:endParaRPr>
          </a:p>
        </p:txBody>
      </p:sp>
      <p:sp>
        <p:nvSpPr>
          <p:cNvPr id="31749" name="5 - TextBox"/>
          <p:cNvSpPr txBox="1">
            <a:spLocks noChangeArrowheads="1"/>
          </p:cNvSpPr>
          <p:nvPr/>
        </p:nvSpPr>
        <p:spPr bwMode="auto">
          <a:xfrm>
            <a:off x="4211638" y="2060575"/>
            <a:ext cx="1260475" cy="400050"/>
          </a:xfrm>
          <a:prstGeom prst="rect">
            <a:avLst/>
          </a:prstGeom>
          <a:solidFill>
            <a:srgbClr val="FFDEBD"/>
          </a:solidFill>
          <a:ln w="9525">
            <a:noFill/>
            <a:miter lim="800000"/>
            <a:headEnd/>
            <a:tailEnd/>
          </a:ln>
        </p:spPr>
        <p:txBody>
          <a:bodyPr wrap="none">
            <a:spAutoFit/>
          </a:bodyPr>
          <a:lstStyle/>
          <a:p>
            <a:r>
              <a:rPr lang="el-GR" sz="2000">
                <a:latin typeface="Calibri" pitchFamily="34" charset="0"/>
              </a:rPr>
              <a:t>Σάλπιγγα</a:t>
            </a:r>
          </a:p>
        </p:txBody>
      </p:sp>
      <p:sp>
        <p:nvSpPr>
          <p:cNvPr id="31750" name="6 - TextBox"/>
          <p:cNvSpPr txBox="1">
            <a:spLocks noChangeArrowheads="1"/>
          </p:cNvSpPr>
          <p:nvPr/>
        </p:nvSpPr>
        <p:spPr bwMode="auto">
          <a:xfrm>
            <a:off x="4211638" y="2636838"/>
            <a:ext cx="1176337" cy="523875"/>
          </a:xfrm>
          <a:prstGeom prst="rect">
            <a:avLst/>
          </a:prstGeom>
          <a:solidFill>
            <a:srgbClr val="FFDEBD"/>
          </a:solidFill>
          <a:ln w="9525">
            <a:noFill/>
            <a:miter lim="800000"/>
            <a:headEnd/>
            <a:tailEnd/>
          </a:ln>
        </p:spPr>
        <p:txBody>
          <a:bodyPr wrap="none">
            <a:spAutoFit/>
          </a:bodyPr>
          <a:lstStyle/>
          <a:p>
            <a:r>
              <a:rPr lang="el-GR" sz="2000">
                <a:latin typeface="Calibri" pitchFamily="34" charset="0"/>
              </a:rPr>
              <a:t>Ωοθήκη</a:t>
            </a:r>
            <a:r>
              <a:rPr lang="el-GR">
                <a:latin typeface="Calibri" pitchFamily="34" charset="0"/>
              </a:rPr>
              <a:t> </a:t>
            </a:r>
          </a:p>
        </p:txBody>
      </p:sp>
      <p:sp>
        <p:nvSpPr>
          <p:cNvPr id="31751" name="7 - TextBox"/>
          <p:cNvSpPr txBox="1">
            <a:spLocks noChangeArrowheads="1"/>
          </p:cNvSpPr>
          <p:nvPr/>
        </p:nvSpPr>
        <p:spPr bwMode="auto">
          <a:xfrm>
            <a:off x="4211638" y="3357563"/>
            <a:ext cx="1152525" cy="400050"/>
          </a:xfrm>
          <a:prstGeom prst="rect">
            <a:avLst/>
          </a:prstGeom>
          <a:solidFill>
            <a:srgbClr val="FFDEBD"/>
          </a:solidFill>
          <a:ln w="9525">
            <a:noFill/>
            <a:miter lim="800000"/>
            <a:headEnd/>
            <a:tailEnd/>
          </a:ln>
        </p:spPr>
        <p:txBody>
          <a:bodyPr>
            <a:spAutoFit/>
          </a:bodyPr>
          <a:lstStyle/>
          <a:p>
            <a:r>
              <a:rPr lang="el-GR" sz="2000">
                <a:latin typeface="Calibri" pitchFamily="34" charset="0"/>
              </a:rPr>
              <a:t>Μήτρα </a:t>
            </a:r>
          </a:p>
        </p:txBody>
      </p:sp>
      <p:sp>
        <p:nvSpPr>
          <p:cNvPr id="31752" name="8 - TextBox"/>
          <p:cNvSpPr txBox="1">
            <a:spLocks noChangeArrowheads="1"/>
          </p:cNvSpPr>
          <p:nvPr/>
        </p:nvSpPr>
        <p:spPr bwMode="auto">
          <a:xfrm>
            <a:off x="4067175" y="3933825"/>
            <a:ext cx="1358900" cy="400050"/>
          </a:xfrm>
          <a:prstGeom prst="rect">
            <a:avLst/>
          </a:prstGeom>
          <a:solidFill>
            <a:srgbClr val="FFDEBD"/>
          </a:solidFill>
          <a:ln w="9525">
            <a:noFill/>
            <a:miter lim="800000"/>
            <a:headEnd/>
            <a:tailEnd/>
          </a:ln>
        </p:spPr>
        <p:txBody>
          <a:bodyPr>
            <a:spAutoFit/>
          </a:bodyPr>
          <a:lstStyle/>
          <a:p>
            <a:r>
              <a:rPr lang="el-GR" sz="2000">
                <a:latin typeface="Calibri" pitchFamily="34" charset="0"/>
              </a:rPr>
              <a:t>Τράχηλος</a:t>
            </a:r>
          </a:p>
        </p:txBody>
      </p:sp>
      <p:sp>
        <p:nvSpPr>
          <p:cNvPr id="31753" name="9 - TextBox"/>
          <p:cNvSpPr txBox="1">
            <a:spLocks noChangeArrowheads="1"/>
          </p:cNvSpPr>
          <p:nvPr/>
        </p:nvSpPr>
        <p:spPr bwMode="auto">
          <a:xfrm>
            <a:off x="4284663" y="4868863"/>
            <a:ext cx="1127125" cy="400050"/>
          </a:xfrm>
          <a:prstGeom prst="rect">
            <a:avLst/>
          </a:prstGeom>
          <a:solidFill>
            <a:srgbClr val="FFDEBD"/>
          </a:solidFill>
          <a:ln w="9525">
            <a:noFill/>
            <a:miter lim="800000"/>
            <a:headEnd/>
            <a:tailEnd/>
          </a:ln>
        </p:spPr>
        <p:txBody>
          <a:bodyPr wrap="none">
            <a:spAutoFit/>
          </a:bodyPr>
          <a:lstStyle/>
          <a:p>
            <a:r>
              <a:rPr lang="el-GR" sz="2000">
                <a:latin typeface="Calibri" pitchFamily="34" charset="0"/>
              </a:rPr>
              <a:t>Κόλπος </a:t>
            </a:r>
          </a:p>
        </p:txBody>
      </p:sp>
      <p:sp>
        <p:nvSpPr>
          <p:cNvPr id="31754" name="10 - TextBox"/>
          <p:cNvSpPr txBox="1">
            <a:spLocks noChangeArrowheads="1"/>
          </p:cNvSpPr>
          <p:nvPr/>
        </p:nvSpPr>
        <p:spPr bwMode="auto">
          <a:xfrm>
            <a:off x="4211638" y="5445125"/>
            <a:ext cx="1081087" cy="400050"/>
          </a:xfrm>
          <a:prstGeom prst="rect">
            <a:avLst/>
          </a:prstGeom>
          <a:solidFill>
            <a:srgbClr val="FFDEBD"/>
          </a:solidFill>
          <a:ln w="9525">
            <a:noFill/>
            <a:miter lim="800000"/>
            <a:headEnd/>
            <a:tailEnd/>
          </a:ln>
        </p:spPr>
        <p:txBody>
          <a:bodyPr>
            <a:spAutoFit/>
          </a:bodyPr>
          <a:lstStyle/>
          <a:p>
            <a:r>
              <a:rPr lang="el-GR" sz="2000">
                <a:latin typeface="Calibri" pitchFamily="34" charset="0"/>
              </a:rPr>
              <a:t>Αιδοίο </a:t>
            </a:r>
          </a:p>
        </p:txBody>
      </p:sp>
      <p:sp>
        <p:nvSpPr>
          <p:cNvPr id="12" name="11 - TextBox"/>
          <p:cNvSpPr txBox="1">
            <a:spLocks noChangeArrowheads="1"/>
          </p:cNvSpPr>
          <p:nvPr/>
        </p:nvSpPr>
        <p:spPr bwMode="auto">
          <a:xfrm>
            <a:off x="323528" y="5445224"/>
            <a:ext cx="3600450" cy="830997"/>
          </a:xfrm>
          <a:prstGeom prst="rect">
            <a:avLst/>
          </a:prstGeom>
          <a:noFill/>
          <a:ln w="9525">
            <a:noFill/>
            <a:miter lim="800000"/>
            <a:headEnd/>
            <a:tailEnd/>
          </a:ln>
        </p:spPr>
        <p:txBody>
          <a:bodyPr>
            <a:spAutoFit/>
          </a:bodyPr>
          <a:lstStyle/>
          <a:p>
            <a:r>
              <a:rPr lang="el-GR" sz="2400" b="1" dirty="0">
                <a:solidFill>
                  <a:srgbClr val="C00000"/>
                </a:solidFill>
                <a:latin typeface="Calibri" pitchFamily="34" charset="0"/>
              </a:rPr>
              <a:t>Τι είναι η έμμηνος ρύση (περίοδος);</a:t>
            </a:r>
            <a:endParaRPr lang="el-GR" sz="2400" dirty="0">
              <a:solidFill>
                <a:srgbClr val="C00000"/>
              </a:solidFill>
              <a:latin typeface="Calibri" pitchFamily="34" charset="0"/>
            </a:endParaRPr>
          </a:p>
        </p:txBody>
      </p:sp>
      <p:sp>
        <p:nvSpPr>
          <p:cNvPr id="13" name="12 - Έλλειψη"/>
          <p:cNvSpPr/>
          <p:nvPr/>
        </p:nvSpPr>
        <p:spPr>
          <a:xfrm>
            <a:off x="251520" y="3717032"/>
            <a:ext cx="3529013" cy="1584325"/>
          </a:xfrm>
          <a:prstGeom prst="ellipse">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l-GR" sz="2400" dirty="0">
                <a:solidFill>
                  <a:schemeClr val="tx1"/>
                </a:solidFill>
              </a:rPr>
              <a:t>Τα γεννητικά κύτταρα των κοριτσιών είναι τα ωάρια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ppt_x"/>
                                          </p:val>
                                        </p:tav>
                                        <p:tav tm="100000">
                                          <p:val>
                                            <p:strVal val="#ppt_x"/>
                                          </p:val>
                                        </p:tav>
                                      </p:tavLst>
                                    </p:anim>
                                    <p:anim calcmode="lin" valueType="num">
                                      <p:cBhvr additive="base">
                                        <p:cTn id="8"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 presetClass="entr" presetSubtype="16" fill="hold" grpId="0" nodeType="clickEffect">
                                  <p:stCondLst>
                                    <p:cond delay="0"/>
                                  </p:stCondLst>
                                  <p:childTnLst>
                                    <p:set>
                                      <p:cBhvr>
                                        <p:cTn id="12" dur="1" fill="hold">
                                          <p:stCondLst>
                                            <p:cond delay="0"/>
                                          </p:stCondLst>
                                        </p:cTn>
                                        <p:tgtEl>
                                          <p:spTgt spid="12"/>
                                        </p:tgtEl>
                                        <p:attrNameLst>
                                          <p:attrName>style.visibility</p:attrName>
                                        </p:attrNameLst>
                                      </p:cBhvr>
                                      <p:to>
                                        <p:strVal val="visible"/>
                                      </p:to>
                                    </p:set>
                                    <p:animEffect transition="in" filter="box(in)">
                                      <p:cBhvr>
                                        <p:cTn id="13"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3"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3" name="Picture 31" descr="10-14 - xarti trans"/>
          <p:cNvPicPr>
            <a:picLocks noChangeAspect="1" noChangeArrowheads="1"/>
          </p:cNvPicPr>
          <p:nvPr/>
        </p:nvPicPr>
        <p:blipFill>
          <a:blip r:embed="rId3" cstate="print"/>
          <a:srcRect/>
          <a:stretch>
            <a:fillRect/>
          </a:stretch>
        </p:blipFill>
        <p:spPr bwMode="auto">
          <a:xfrm>
            <a:off x="371475" y="1751013"/>
            <a:ext cx="2517775" cy="1878012"/>
          </a:xfrm>
          <a:prstGeom prst="rect">
            <a:avLst/>
          </a:prstGeom>
          <a:noFill/>
          <a:ln w="9525">
            <a:noFill/>
            <a:miter lim="800000"/>
            <a:headEnd/>
            <a:tailEnd/>
          </a:ln>
        </p:spPr>
      </p:pic>
      <p:pic>
        <p:nvPicPr>
          <p:cNvPr id="33794" name="Picture 6" descr="11-xarti trans"/>
          <p:cNvPicPr>
            <a:picLocks noChangeAspect="1" noChangeArrowheads="1"/>
          </p:cNvPicPr>
          <p:nvPr/>
        </p:nvPicPr>
        <p:blipFill>
          <a:blip r:embed="rId4" cstate="print"/>
          <a:srcRect/>
          <a:stretch>
            <a:fillRect/>
          </a:stretch>
        </p:blipFill>
        <p:spPr bwMode="auto">
          <a:xfrm>
            <a:off x="3032125" y="1747838"/>
            <a:ext cx="2562225" cy="1784350"/>
          </a:xfrm>
          <a:prstGeom prst="rect">
            <a:avLst/>
          </a:prstGeom>
          <a:noFill/>
          <a:ln w="9525">
            <a:noFill/>
            <a:miter lim="800000"/>
            <a:headEnd/>
            <a:tailEnd/>
          </a:ln>
        </p:spPr>
      </p:pic>
      <p:sp>
        <p:nvSpPr>
          <p:cNvPr id="4" name="Oval 7"/>
          <p:cNvSpPr>
            <a:spLocks noChangeArrowheads="1"/>
          </p:cNvSpPr>
          <p:nvPr/>
        </p:nvSpPr>
        <p:spPr bwMode="auto">
          <a:xfrm>
            <a:off x="4702175" y="2239963"/>
            <a:ext cx="53975" cy="71437"/>
          </a:xfrm>
          <a:prstGeom prst="ellipse">
            <a:avLst/>
          </a:prstGeom>
          <a:solidFill>
            <a:srgbClr val="800000"/>
          </a:solidFill>
          <a:ln w="9525">
            <a:solidFill>
              <a:schemeClr val="tx1"/>
            </a:solidFill>
            <a:round/>
            <a:headEnd/>
            <a:tailEnd/>
          </a:ln>
          <a:effectLst/>
          <a:extLst/>
        </p:spPr>
        <p:txBody>
          <a:bodyPr wrap="none" anchor="ctr"/>
          <a:lstStyle/>
          <a:p>
            <a:pPr fontAlgn="auto">
              <a:spcBef>
                <a:spcPts val="0"/>
              </a:spcBef>
              <a:spcAft>
                <a:spcPts val="0"/>
              </a:spcAft>
              <a:defRPr/>
            </a:pPr>
            <a:endParaRPr lang="el-GR" sz="1662">
              <a:latin typeface="+mn-lt"/>
              <a:cs typeface="+mn-cs"/>
            </a:endParaRPr>
          </a:p>
        </p:txBody>
      </p:sp>
      <p:sp>
        <p:nvSpPr>
          <p:cNvPr id="5" name="Oval 7"/>
          <p:cNvSpPr>
            <a:spLocks noChangeArrowheads="1"/>
          </p:cNvSpPr>
          <p:nvPr/>
        </p:nvSpPr>
        <p:spPr bwMode="auto">
          <a:xfrm>
            <a:off x="2455863" y="2500313"/>
            <a:ext cx="52387" cy="71437"/>
          </a:xfrm>
          <a:prstGeom prst="ellipse">
            <a:avLst/>
          </a:prstGeom>
          <a:solidFill>
            <a:srgbClr val="800000"/>
          </a:solidFill>
          <a:ln w="9525">
            <a:solidFill>
              <a:schemeClr val="tx1"/>
            </a:solidFill>
            <a:round/>
            <a:headEnd/>
            <a:tailEnd/>
          </a:ln>
          <a:effectLst/>
          <a:extLst/>
        </p:spPr>
        <p:txBody>
          <a:bodyPr wrap="none" anchor="ctr"/>
          <a:lstStyle/>
          <a:p>
            <a:pPr fontAlgn="auto">
              <a:spcBef>
                <a:spcPts val="0"/>
              </a:spcBef>
              <a:spcAft>
                <a:spcPts val="0"/>
              </a:spcAft>
              <a:defRPr/>
            </a:pPr>
            <a:endParaRPr lang="el-GR" sz="1662">
              <a:latin typeface="+mn-lt"/>
              <a:cs typeface="+mn-cs"/>
            </a:endParaRPr>
          </a:p>
        </p:txBody>
      </p:sp>
      <p:pic>
        <p:nvPicPr>
          <p:cNvPr id="33797" name="Picture 6" descr="11-xarti trans"/>
          <p:cNvPicPr>
            <a:picLocks noChangeAspect="1" noChangeArrowheads="1"/>
          </p:cNvPicPr>
          <p:nvPr/>
        </p:nvPicPr>
        <p:blipFill>
          <a:blip r:embed="rId5" cstate="print"/>
          <a:srcRect/>
          <a:stretch>
            <a:fillRect/>
          </a:stretch>
        </p:blipFill>
        <p:spPr bwMode="auto">
          <a:xfrm>
            <a:off x="6215063" y="1751013"/>
            <a:ext cx="2327275" cy="1839912"/>
          </a:xfrm>
          <a:prstGeom prst="rect">
            <a:avLst/>
          </a:prstGeom>
          <a:noFill/>
          <a:ln w="9525">
            <a:noFill/>
            <a:miter lim="800000"/>
            <a:headEnd/>
            <a:tailEnd/>
          </a:ln>
        </p:spPr>
      </p:pic>
      <p:sp>
        <p:nvSpPr>
          <p:cNvPr id="33798" name="7 - TextBox"/>
          <p:cNvSpPr txBox="1">
            <a:spLocks noChangeArrowheads="1"/>
          </p:cNvSpPr>
          <p:nvPr/>
        </p:nvSpPr>
        <p:spPr bwMode="auto">
          <a:xfrm>
            <a:off x="392113" y="3214688"/>
            <a:ext cx="1096962" cy="369887"/>
          </a:xfrm>
          <a:prstGeom prst="rect">
            <a:avLst/>
          </a:prstGeom>
          <a:noFill/>
          <a:ln w="9525">
            <a:noFill/>
            <a:miter lim="800000"/>
            <a:headEnd/>
            <a:tailEnd/>
          </a:ln>
        </p:spPr>
        <p:txBody>
          <a:bodyPr wrap="none">
            <a:spAutoFit/>
          </a:bodyPr>
          <a:lstStyle/>
          <a:p>
            <a:r>
              <a:rPr lang="el-GR">
                <a:solidFill>
                  <a:srgbClr val="002060"/>
                </a:solidFill>
                <a:latin typeface="Calibri" pitchFamily="34" charset="0"/>
              </a:rPr>
              <a:t>Ωορρηξία</a:t>
            </a:r>
          </a:p>
        </p:txBody>
      </p:sp>
      <p:sp>
        <p:nvSpPr>
          <p:cNvPr id="33799" name="8 - Ορθογώνιο"/>
          <p:cNvSpPr>
            <a:spLocks noChangeArrowheads="1"/>
          </p:cNvSpPr>
          <p:nvPr/>
        </p:nvSpPr>
        <p:spPr bwMode="auto">
          <a:xfrm>
            <a:off x="2598738" y="3121025"/>
            <a:ext cx="1554162" cy="1016000"/>
          </a:xfrm>
          <a:prstGeom prst="rect">
            <a:avLst/>
          </a:prstGeom>
          <a:noFill/>
          <a:ln w="9525">
            <a:noFill/>
            <a:miter lim="800000"/>
            <a:headEnd/>
            <a:tailEnd/>
          </a:ln>
        </p:spPr>
        <p:txBody>
          <a:bodyPr>
            <a:spAutoFit/>
          </a:bodyPr>
          <a:lstStyle/>
          <a:p>
            <a:r>
              <a:rPr lang="el-GR" sz="2000">
                <a:solidFill>
                  <a:srgbClr val="002060"/>
                </a:solidFill>
                <a:latin typeface="Calibri" pitchFamily="34" charset="0"/>
              </a:rPr>
              <a:t>Από τις ωοθήκες</a:t>
            </a:r>
          </a:p>
          <a:p>
            <a:r>
              <a:rPr lang="el-GR" sz="2000">
                <a:solidFill>
                  <a:srgbClr val="002060"/>
                </a:solidFill>
                <a:latin typeface="Calibri" pitchFamily="34" charset="0"/>
              </a:rPr>
              <a:t>στη μήτρα</a:t>
            </a:r>
          </a:p>
        </p:txBody>
      </p:sp>
      <p:sp>
        <p:nvSpPr>
          <p:cNvPr id="33800" name="10 - TextBox"/>
          <p:cNvSpPr txBox="1">
            <a:spLocks noChangeArrowheads="1"/>
          </p:cNvSpPr>
          <p:nvPr/>
        </p:nvSpPr>
        <p:spPr bwMode="auto">
          <a:xfrm>
            <a:off x="5580063" y="3132138"/>
            <a:ext cx="1303337" cy="400050"/>
          </a:xfrm>
          <a:prstGeom prst="rect">
            <a:avLst/>
          </a:prstGeom>
          <a:noFill/>
          <a:ln w="9525">
            <a:noFill/>
            <a:miter lim="800000"/>
            <a:headEnd/>
            <a:tailEnd/>
          </a:ln>
        </p:spPr>
        <p:txBody>
          <a:bodyPr wrap="none">
            <a:spAutoFit/>
          </a:bodyPr>
          <a:lstStyle/>
          <a:p>
            <a:r>
              <a:rPr lang="el-GR" sz="2000">
                <a:solidFill>
                  <a:srgbClr val="002060"/>
                </a:solidFill>
                <a:latin typeface="Calibri" pitchFamily="34" charset="0"/>
              </a:rPr>
              <a:t>Στη μήτρα </a:t>
            </a:r>
          </a:p>
        </p:txBody>
      </p:sp>
      <p:pic>
        <p:nvPicPr>
          <p:cNvPr id="33801" name="Picture 6" descr="11-xarti trans"/>
          <p:cNvPicPr>
            <a:picLocks noChangeAspect="1" noChangeArrowheads="1"/>
          </p:cNvPicPr>
          <p:nvPr/>
        </p:nvPicPr>
        <p:blipFill>
          <a:blip r:embed="rId6" cstate="print"/>
          <a:srcRect/>
          <a:stretch>
            <a:fillRect/>
          </a:stretch>
        </p:blipFill>
        <p:spPr bwMode="auto">
          <a:xfrm>
            <a:off x="684213" y="4310063"/>
            <a:ext cx="2147887" cy="1878012"/>
          </a:xfrm>
          <a:prstGeom prst="rect">
            <a:avLst/>
          </a:prstGeom>
          <a:noFill/>
          <a:ln w="9525">
            <a:noFill/>
            <a:miter lim="800000"/>
            <a:headEnd/>
            <a:tailEnd/>
          </a:ln>
        </p:spPr>
      </p:pic>
      <p:sp>
        <p:nvSpPr>
          <p:cNvPr id="14" name="Oval 7"/>
          <p:cNvSpPr>
            <a:spLocks noChangeArrowheads="1"/>
          </p:cNvSpPr>
          <p:nvPr/>
        </p:nvSpPr>
        <p:spPr bwMode="auto">
          <a:xfrm>
            <a:off x="7351713" y="2465388"/>
            <a:ext cx="53975" cy="71437"/>
          </a:xfrm>
          <a:prstGeom prst="ellipse">
            <a:avLst/>
          </a:prstGeom>
          <a:solidFill>
            <a:srgbClr val="800000"/>
          </a:solidFill>
          <a:ln w="9525">
            <a:solidFill>
              <a:schemeClr val="tx1"/>
            </a:solidFill>
            <a:round/>
            <a:headEnd/>
            <a:tailEnd/>
          </a:ln>
          <a:effectLst/>
          <a:extLst/>
        </p:spPr>
        <p:txBody>
          <a:bodyPr wrap="none" anchor="ctr"/>
          <a:lstStyle/>
          <a:p>
            <a:pPr fontAlgn="auto">
              <a:spcBef>
                <a:spcPts val="0"/>
              </a:spcBef>
              <a:spcAft>
                <a:spcPts val="0"/>
              </a:spcAft>
              <a:defRPr/>
            </a:pPr>
            <a:endParaRPr lang="el-GR" sz="1662">
              <a:latin typeface="+mn-lt"/>
              <a:cs typeface="+mn-cs"/>
            </a:endParaRPr>
          </a:p>
        </p:txBody>
      </p:sp>
      <p:sp>
        <p:nvSpPr>
          <p:cNvPr id="15" name="Oval 7"/>
          <p:cNvSpPr>
            <a:spLocks noChangeArrowheads="1"/>
          </p:cNvSpPr>
          <p:nvPr/>
        </p:nvSpPr>
        <p:spPr bwMode="auto">
          <a:xfrm>
            <a:off x="1698625" y="5426075"/>
            <a:ext cx="107950" cy="71438"/>
          </a:xfrm>
          <a:prstGeom prst="ellipse">
            <a:avLst/>
          </a:prstGeom>
          <a:solidFill>
            <a:srgbClr val="800000"/>
          </a:solidFill>
          <a:ln w="9525">
            <a:solidFill>
              <a:schemeClr val="tx1"/>
            </a:solidFill>
            <a:round/>
            <a:headEnd/>
            <a:tailEnd/>
          </a:ln>
          <a:effectLst/>
          <a:extLst/>
        </p:spPr>
        <p:txBody>
          <a:bodyPr wrap="none" anchor="ctr"/>
          <a:lstStyle/>
          <a:p>
            <a:pPr fontAlgn="auto">
              <a:spcBef>
                <a:spcPts val="0"/>
              </a:spcBef>
              <a:spcAft>
                <a:spcPts val="0"/>
              </a:spcAft>
              <a:defRPr/>
            </a:pPr>
            <a:endParaRPr lang="el-GR" sz="1662">
              <a:latin typeface="+mn-lt"/>
              <a:cs typeface="+mn-cs"/>
            </a:endParaRPr>
          </a:p>
        </p:txBody>
      </p:sp>
      <p:sp>
        <p:nvSpPr>
          <p:cNvPr id="33804" name="15 - TextBox"/>
          <p:cNvSpPr txBox="1">
            <a:spLocks noChangeArrowheads="1"/>
          </p:cNvSpPr>
          <p:nvPr/>
        </p:nvSpPr>
        <p:spPr bwMode="auto">
          <a:xfrm>
            <a:off x="144463" y="6191250"/>
            <a:ext cx="1784350" cy="400050"/>
          </a:xfrm>
          <a:prstGeom prst="rect">
            <a:avLst/>
          </a:prstGeom>
          <a:noFill/>
          <a:ln w="9525">
            <a:noFill/>
            <a:miter lim="800000"/>
            <a:headEnd/>
            <a:tailEnd/>
          </a:ln>
        </p:spPr>
        <p:txBody>
          <a:bodyPr wrap="none">
            <a:spAutoFit/>
          </a:bodyPr>
          <a:lstStyle/>
          <a:p>
            <a:r>
              <a:rPr lang="el-GR" sz="2000">
                <a:solidFill>
                  <a:srgbClr val="002060"/>
                </a:solidFill>
                <a:latin typeface="Calibri" pitchFamily="34" charset="0"/>
              </a:rPr>
              <a:t>Εμμηνορρυσία </a:t>
            </a:r>
          </a:p>
        </p:txBody>
      </p:sp>
      <p:sp>
        <p:nvSpPr>
          <p:cNvPr id="33805" name="16 - TextBox"/>
          <p:cNvSpPr txBox="1">
            <a:spLocks noChangeArrowheads="1"/>
          </p:cNvSpPr>
          <p:nvPr/>
        </p:nvSpPr>
        <p:spPr bwMode="auto">
          <a:xfrm>
            <a:off x="1141413" y="642938"/>
            <a:ext cx="6022975" cy="457200"/>
          </a:xfrm>
          <a:prstGeom prst="rect">
            <a:avLst/>
          </a:prstGeom>
          <a:noFill/>
          <a:ln w="9525">
            <a:noFill/>
            <a:miter lim="800000"/>
            <a:headEnd/>
            <a:tailEnd/>
          </a:ln>
        </p:spPr>
        <p:txBody>
          <a:bodyPr>
            <a:spAutoFit/>
          </a:bodyPr>
          <a:lstStyle/>
          <a:p>
            <a:r>
              <a:rPr lang="el-GR" sz="2400" b="1" dirty="0">
                <a:solidFill>
                  <a:srgbClr val="002060"/>
                </a:solidFill>
                <a:latin typeface="Calibri" pitchFamily="34" charset="0"/>
              </a:rPr>
              <a:t>Ας θυμηθούμε τον μηνιαίο  κύκλο …</a:t>
            </a:r>
          </a:p>
        </p:txBody>
      </p:sp>
      <p:sp>
        <p:nvSpPr>
          <p:cNvPr id="20" name="9 - Έλλειψη"/>
          <p:cNvSpPr/>
          <p:nvPr/>
        </p:nvSpPr>
        <p:spPr>
          <a:xfrm>
            <a:off x="3384550" y="4310063"/>
            <a:ext cx="4391025" cy="2281237"/>
          </a:xfrm>
          <a:prstGeom prst="ellipse">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r>
              <a:rPr lang="el-GR" sz="2000" dirty="0">
                <a:solidFill>
                  <a:schemeClr val="tx1"/>
                </a:solidFill>
                <a:cs typeface="Arial" charset="0"/>
              </a:rPr>
              <a:t>Όταν ένα κορίτσι έχει  αρχίσει να έχει περίοδο μπορεί να μείνει έγκυος, αν έχει σεξουαλική επαφή χωρίς προφύλαξη</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20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20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14"/>
                                        </p:tgtEl>
                                        <p:attrNameLst>
                                          <p:attrName>style.visibility</p:attrName>
                                        </p:attrNameLst>
                                      </p:cBhvr>
                                      <p:to>
                                        <p:strVal val="visible"/>
                                      </p:to>
                                    </p:set>
                                    <p:animEffect transition="in" filter="wipe(down)">
                                      <p:cBhvr>
                                        <p:cTn id="17" dur="500"/>
                                        <p:tgtEl>
                                          <p:spTgt spid="14"/>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15"/>
                                        </p:tgtEl>
                                        <p:attrNameLst>
                                          <p:attrName>style.visibility</p:attrName>
                                        </p:attrNameLst>
                                      </p:cBhvr>
                                      <p:to>
                                        <p:strVal val="visible"/>
                                      </p:to>
                                    </p:set>
                                    <p:animEffect transition="in" filter="wipe(down)">
                                      <p:cBhvr>
                                        <p:cTn id="22" dur="500"/>
                                        <p:tgtEl>
                                          <p:spTgt spid="15"/>
                                        </p:tgtEl>
                                      </p:cBhvr>
                                    </p:animEffect>
                                  </p:childTnLst>
                                </p:cTn>
                              </p:par>
                            </p:childTnLst>
                          </p:cTn>
                        </p:par>
                      </p:childTnLst>
                    </p:cTn>
                  </p:par>
                  <p:par>
                    <p:cTn id="23" fill="hold">
                      <p:stCondLst>
                        <p:cond delay="indefinite"/>
                      </p:stCondLst>
                      <p:childTnLst>
                        <p:par>
                          <p:cTn id="24" fill="hold">
                            <p:stCondLst>
                              <p:cond delay="0"/>
                            </p:stCondLst>
                            <p:childTnLst>
                              <p:par>
                                <p:cTn id="25" presetID="4" presetClass="entr" presetSubtype="16" fill="hold" grpId="0" nodeType="clickEffect">
                                  <p:stCondLst>
                                    <p:cond delay="0"/>
                                  </p:stCondLst>
                                  <p:childTnLst>
                                    <p:set>
                                      <p:cBhvr>
                                        <p:cTn id="26" dur="1" fill="hold">
                                          <p:stCondLst>
                                            <p:cond delay="0"/>
                                          </p:stCondLst>
                                        </p:cTn>
                                        <p:tgtEl>
                                          <p:spTgt spid="20"/>
                                        </p:tgtEl>
                                        <p:attrNameLst>
                                          <p:attrName>style.visibility</p:attrName>
                                        </p:attrNameLst>
                                      </p:cBhvr>
                                      <p:to>
                                        <p:strVal val="visible"/>
                                      </p:to>
                                    </p:set>
                                    <p:animEffect transition="in" filter="box(in)">
                                      <p:cBhvr>
                                        <p:cTn id="27"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14" grpId="0" animBg="1"/>
      <p:bldP spid="15" grpId="0" animBg="1"/>
      <p:bldP spid="20"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rtlCol="0">
            <a:normAutofit fontScale="90000"/>
          </a:bodyPr>
          <a:lstStyle/>
          <a:p>
            <a:pPr fontAlgn="auto">
              <a:spcAft>
                <a:spcPts val="0"/>
              </a:spcAft>
              <a:defRPr/>
            </a:pPr>
            <a:r>
              <a:rPr lang="el-GR" sz="4000" b="1" dirty="0" smtClean="0">
                <a:solidFill>
                  <a:schemeClr val="accent2">
                    <a:lumMod val="75000"/>
                  </a:schemeClr>
                </a:solidFill>
              </a:rPr>
              <a:t>Εξωτερικά και εσωτερικά γεννητικά όργανα</a:t>
            </a:r>
            <a:endParaRPr lang="el-GR" sz="4000" b="1" dirty="0">
              <a:solidFill>
                <a:schemeClr val="accent2">
                  <a:lumMod val="75000"/>
                </a:schemeClr>
              </a:solidFill>
            </a:endParaRPr>
          </a:p>
        </p:txBody>
      </p:sp>
      <p:sp>
        <p:nvSpPr>
          <p:cNvPr id="44034" name="2 - Θέση περιεχομένου"/>
          <p:cNvSpPr>
            <a:spLocks noGrp="1"/>
          </p:cNvSpPr>
          <p:nvPr>
            <p:ph idx="1"/>
          </p:nvPr>
        </p:nvSpPr>
        <p:spPr>
          <a:xfrm>
            <a:off x="250825" y="1600200"/>
            <a:ext cx="3960813" cy="4525963"/>
          </a:xfrm>
        </p:spPr>
        <p:txBody>
          <a:bodyPr/>
          <a:lstStyle/>
          <a:p>
            <a:r>
              <a:rPr lang="el-GR" sz="2800" dirty="0" smtClean="0"/>
              <a:t>Προστάτης</a:t>
            </a:r>
          </a:p>
          <a:p>
            <a:r>
              <a:rPr lang="el-GR" sz="2800" dirty="0" smtClean="0"/>
              <a:t>Επιδιδυμίδα</a:t>
            </a:r>
          </a:p>
          <a:p>
            <a:r>
              <a:rPr lang="el-GR" sz="2800" dirty="0" smtClean="0"/>
              <a:t>Πέος (βάλανος- πόσθη)</a:t>
            </a:r>
          </a:p>
          <a:p>
            <a:r>
              <a:rPr lang="el-GR" sz="2800" dirty="0" smtClean="0"/>
              <a:t>Όσχεο </a:t>
            </a:r>
          </a:p>
          <a:p>
            <a:r>
              <a:rPr lang="el-GR" sz="2800" dirty="0" smtClean="0"/>
              <a:t>Όρχις</a:t>
            </a:r>
          </a:p>
          <a:p>
            <a:endParaRPr lang="el-GR" sz="2800" dirty="0" smtClean="0"/>
          </a:p>
        </p:txBody>
      </p:sp>
      <p:pic>
        <p:nvPicPr>
          <p:cNvPr id="44035" name="Picture 2" descr="https://thumbs10.dreamstime.com/x/male-reproductive-system-18943168.jpg"/>
          <p:cNvPicPr>
            <a:picLocks noChangeAspect="1" noChangeArrowheads="1"/>
          </p:cNvPicPr>
          <p:nvPr/>
        </p:nvPicPr>
        <p:blipFill>
          <a:blip r:embed="rId2" cstate="print"/>
          <a:srcRect/>
          <a:stretch>
            <a:fillRect/>
          </a:stretch>
        </p:blipFill>
        <p:spPr bwMode="auto">
          <a:xfrm>
            <a:off x="4267200" y="1700808"/>
            <a:ext cx="4419600" cy="4395192"/>
          </a:xfrm>
          <a:prstGeom prst="rect">
            <a:avLst/>
          </a:prstGeom>
          <a:noFill/>
          <a:ln w="9525">
            <a:noFill/>
            <a:miter lim="800000"/>
            <a:headEnd/>
            <a:tailEnd/>
          </a:ln>
        </p:spPr>
      </p:pic>
      <p:sp>
        <p:nvSpPr>
          <p:cNvPr id="44036" name="4 - Ορθογώνιο"/>
          <p:cNvSpPr>
            <a:spLocks noChangeArrowheads="1"/>
          </p:cNvSpPr>
          <p:nvPr/>
        </p:nvSpPr>
        <p:spPr bwMode="auto">
          <a:xfrm>
            <a:off x="3886200" y="6172200"/>
            <a:ext cx="4572000" cy="246063"/>
          </a:xfrm>
          <a:prstGeom prst="rect">
            <a:avLst/>
          </a:prstGeom>
          <a:noFill/>
          <a:ln w="9525">
            <a:noFill/>
            <a:miter lim="800000"/>
            <a:headEnd/>
            <a:tailEnd/>
          </a:ln>
        </p:spPr>
        <p:txBody>
          <a:bodyPr>
            <a:spAutoFit/>
          </a:bodyPr>
          <a:lstStyle/>
          <a:p>
            <a:r>
              <a:rPr lang="en-US" sz="1000">
                <a:latin typeface="Calibri" pitchFamily="34" charset="0"/>
              </a:rPr>
              <a:t>https://www.dreamstime.com/photos-images/genitals.html#details18943168</a:t>
            </a:r>
            <a:endParaRPr lang="el-GR" sz="1000">
              <a:latin typeface="Calibri" pitchFamily="34" charset="0"/>
            </a:endParaRPr>
          </a:p>
        </p:txBody>
      </p:sp>
      <p:sp>
        <p:nvSpPr>
          <p:cNvPr id="44037" name="5 - TextBox"/>
          <p:cNvSpPr txBox="1">
            <a:spLocks noChangeArrowheads="1"/>
          </p:cNvSpPr>
          <p:nvPr/>
        </p:nvSpPr>
        <p:spPr bwMode="auto">
          <a:xfrm>
            <a:off x="4427538" y="5105400"/>
            <a:ext cx="915987" cy="366713"/>
          </a:xfrm>
          <a:prstGeom prst="rect">
            <a:avLst/>
          </a:prstGeom>
          <a:solidFill>
            <a:schemeClr val="bg1"/>
          </a:solidFill>
          <a:ln w="9525">
            <a:noFill/>
            <a:miter lim="800000"/>
            <a:headEnd/>
            <a:tailEnd/>
          </a:ln>
        </p:spPr>
        <p:txBody>
          <a:bodyPr>
            <a:spAutoFit/>
          </a:bodyPr>
          <a:lstStyle/>
          <a:p>
            <a:r>
              <a:rPr lang="el-GR">
                <a:latin typeface="Calibri" pitchFamily="34" charset="0"/>
              </a:rPr>
              <a:t>Όρχις</a:t>
            </a:r>
          </a:p>
        </p:txBody>
      </p:sp>
      <p:sp>
        <p:nvSpPr>
          <p:cNvPr id="44038" name="6 - TextBox"/>
          <p:cNvSpPr txBox="1">
            <a:spLocks noChangeArrowheads="1"/>
          </p:cNvSpPr>
          <p:nvPr/>
        </p:nvSpPr>
        <p:spPr bwMode="auto">
          <a:xfrm>
            <a:off x="7848600" y="4876800"/>
            <a:ext cx="893763" cy="369888"/>
          </a:xfrm>
          <a:prstGeom prst="rect">
            <a:avLst/>
          </a:prstGeom>
          <a:solidFill>
            <a:schemeClr val="bg1"/>
          </a:solidFill>
          <a:ln w="9525">
            <a:noFill/>
            <a:miter lim="800000"/>
            <a:headEnd/>
            <a:tailEnd/>
          </a:ln>
        </p:spPr>
        <p:txBody>
          <a:bodyPr wrap="none">
            <a:spAutoFit/>
          </a:bodyPr>
          <a:lstStyle/>
          <a:p>
            <a:r>
              <a:rPr lang="el-GR">
                <a:latin typeface="Calibri" pitchFamily="34" charset="0"/>
              </a:rPr>
              <a:t>Όσχεο </a:t>
            </a:r>
          </a:p>
        </p:txBody>
      </p:sp>
      <p:sp>
        <p:nvSpPr>
          <p:cNvPr id="44039" name="7 - TextBox"/>
          <p:cNvSpPr txBox="1">
            <a:spLocks noChangeArrowheads="1"/>
          </p:cNvSpPr>
          <p:nvPr/>
        </p:nvSpPr>
        <p:spPr bwMode="auto">
          <a:xfrm>
            <a:off x="8077200" y="4038600"/>
            <a:ext cx="184150" cy="369888"/>
          </a:xfrm>
          <a:prstGeom prst="rect">
            <a:avLst/>
          </a:prstGeom>
          <a:solidFill>
            <a:schemeClr val="bg1"/>
          </a:solidFill>
          <a:ln w="9525">
            <a:noFill/>
            <a:miter lim="800000"/>
            <a:headEnd/>
            <a:tailEnd/>
          </a:ln>
        </p:spPr>
        <p:txBody>
          <a:bodyPr wrap="none">
            <a:spAutoFit/>
          </a:bodyPr>
          <a:lstStyle/>
          <a:p>
            <a:endParaRPr lang="en-GB">
              <a:latin typeface="Calibri" pitchFamily="34" charset="0"/>
            </a:endParaRPr>
          </a:p>
        </p:txBody>
      </p:sp>
      <p:sp>
        <p:nvSpPr>
          <p:cNvPr id="44040" name="8 - TextBox"/>
          <p:cNvSpPr txBox="1">
            <a:spLocks noChangeArrowheads="1"/>
          </p:cNvSpPr>
          <p:nvPr/>
        </p:nvSpPr>
        <p:spPr bwMode="auto">
          <a:xfrm>
            <a:off x="7772400" y="3810000"/>
            <a:ext cx="1108075" cy="369888"/>
          </a:xfrm>
          <a:prstGeom prst="rect">
            <a:avLst/>
          </a:prstGeom>
          <a:solidFill>
            <a:schemeClr val="bg1"/>
          </a:solidFill>
          <a:ln w="9525">
            <a:noFill/>
            <a:miter lim="800000"/>
            <a:headEnd/>
            <a:tailEnd/>
          </a:ln>
        </p:spPr>
        <p:txBody>
          <a:bodyPr wrap="none">
            <a:spAutoFit/>
          </a:bodyPr>
          <a:lstStyle/>
          <a:p>
            <a:r>
              <a:rPr lang="el-GR">
                <a:latin typeface="Calibri" pitchFamily="34" charset="0"/>
              </a:rPr>
              <a:t>Ουρήθρα</a:t>
            </a:r>
          </a:p>
        </p:txBody>
      </p:sp>
      <p:sp>
        <p:nvSpPr>
          <p:cNvPr id="44041" name="9 - TextBox"/>
          <p:cNvSpPr txBox="1">
            <a:spLocks noChangeArrowheads="1"/>
          </p:cNvSpPr>
          <p:nvPr/>
        </p:nvSpPr>
        <p:spPr bwMode="auto">
          <a:xfrm>
            <a:off x="7696200" y="2971800"/>
            <a:ext cx="1300163" cy="369888"/>
          </a:xfrm>
          <a:prstGeom prst="rect">
            <a:avLst/>
          </a:prstGeom>
          <a:solidFill>
            <a:schemeClr val="bg1"/>
          </a:solidFill>
          <a:ln w="9525">
            <a:noFill/>
            <a:miter lim="800000"/>
            <a:headEnd/>
            <a:tailEnd/>
          </a:ln>
        </p:spPr>
        <p:txBody>
          <a:bodyPr wrap="none">
            <a:spAutoFit/>
          </a:bodyPr>
          <a:lstStyle/>
          <a:p>
            <a:r>
              <a:rPr lang="el-GR">
                <a:latin typeface="Calibri" pitchFamily="34" charset="0"/>
              </a:rPr>
              <a:t>Προστάτης</a:t>
            </a:r>
          </a:p>
        </p:txBody>
      </p:sp>
      <p:sp>
        <p:nvSpPr>
          <p:cNvPr id="44042" name="10 - TextBox"/>
          <p:cNvSpPr txBox="1">
            <a:spLocks noChangeArrowheads="1"/>
          </p:cNvSpPr>
          <p:nvPr/>
        </p:nvSpPr>
        <p:spPr bwMode="auto">
          <a:xfrm>
            <a:off x="4495800" y="3124200"/>
            <a:ext cx="838200" cy="369888"/>
          </a:xfrm>
          <a:prstGeom prst="rect">
            <a:avLst/>
          </a:prstGeom>
          <a:solidFill>
            <a:schemeClr val="bg1"/>
          </a:solidFill>
          <a:ln w="9525">
            <a:noFill/>
            <a:miter lim="800000"/>
            <a:headEnd/>
            <a:tailEnd/>
          </a:ln>
        </p:spPr>
        <p:txBody>
          <a:bodyPr>
            <a:spAutoFit/>
          </a:bodyPr>
          <a:lstStyle/>
          <a:p>
            <a:endParaRPr lang="en-GB">
              <a:latin typeface="Calibri" pitchFamily="34" charset="0"/>
            </a:endParaRPr>
          </a:p>
        </p:txBody>
      </p:sp>
      <p:sp>
        <p:nvSpPr>
          <p:cNvPr id="44043" name="11 - TextBox"/>
          <p:cNvSpPr txBox="1">
            <a:spLocks noChangeArrowheads="1"/>
          </p:cNvSpPr>
          <p:nvPr/>
        </p:nvSpPr>
        <p:spPr bwMode="auto">
          <a:xfrm>
            <a:off x="4419600" y="3657600"/>
            <a:ext cx="914400" cy="369888"/>
          </a:xfrm>
          <a:prstGeom prst="rect">
            <a:avLst/>
          </a:prstGeom>
          <a:solidFill>
            <a:schemeClr val="bg1"/>
          </a:solidFill>
          <a:ln w="9525">
            <a:noFill/>
            <a:miter lim="800000"/>
            <a:headEnd/>
            <a:tailEnd/>
          </a:ln>
        </p:spPr>
        <p:txBody>
          <a:bodyPr>
            <a:spAutoFit/>
          </a:bodyPr>
          <a:lstStyle/>
          <a:p>
            <a:endParaRPr lang="en-GB">
              <a:latin typeface="Calibri" pitchFamily="34" charset="0"/>
            </a:endParaRPr>
          </a:p>
        </p:txBody>
      </p:sp>
      <p:sp>
        <p:nvSpPr>
          <p:cNvPr id="44044" name="12 - TextBox"/>
          <p:cNvSpPr txBox="1">
            <a:spLocks noChangeArrowheads="1"/>
          </p:cNvSpPr>
          <p:nvPr/>
        </p:nvSpPr>
        <p:spPr bwMode="auto">
          <a:xfrm>
            <a:off x="4495800" y="4191000"/>
            <a:ext cx="914400" cy="369888"/>
          </a:xfrm>
          <a:prstGeom prst="rect">
            <a:avLst/>
          </a:prstGeom>
          <a:solidFill>
            <a:schemeClr val="bg1"/>
          </a:solidFill>
          <a:ln w="9525">
            <a:noFill/>
            <a:miter lim="800000"/>
            <a:headEnd/>
            <a:tailEnd/>
          </a:ln>
        </p:spPr>
        <p:txBody>
          <a:bodyPr>
            <a:spAutoFit/>
          </a:bodyPr>
          <a:lstStyle/>
          <a:p>
            <a:endParaRPr lang="en-GB">
              <a:latin typeface="Calibri" pitchFamily="34" charset="0"/>
            </a:endParaRPr>
          </a:p>
        </p:txBody>
      </p:sp>
      <p:sp>
        <p:nvSpPr>
          <p:cNvPr id="44045" name="14 - TextBox"/>
          <p:cNvSpPr txBox="1">
            <a:spLocks noChangeArrowheads="1"/>
          </p:cNvSpPr>
          <p:nvPr/>
        </p:nvSpPr>
        <p:spPr bwMode="auto">
          <a:xfrm>
            <a:off x="3581400" y="4419600"/>
            <a:ext cx="1981200" cy="611188"/>
          </a:xfrm>
          <a:prstGeom prst="rect">
            <a:avLst/>
          </a:prstGeom>
          <a:solidFill>
            <a:schemeClr val="bg1"/>
          </a:solidFill>
          <a:ln w="9525">
            <a:noFill/>
            <a:miter lim="800000"/>
            <a:headEnd/>
            <a:tailEnd/>
          </a:ln>
        </p:spPr>
        <p:txBody>
          <a:bodyPr>
            <a:spAutoFit/>
          </a:bodyPr>
          <a:lstStyle/>
          <a:p>
            <a:r>
              <a:rPr lang="el-GR">
                <a:latin typeface="Calibri" pitchFamily="34" charset="0"/>
              </a:rPr>
              <a:t>Πέος</a:t>
            </a:r>
          </a:p>
          <a:p>
            <a:r>
              <a:rPr lang="el-GR" sz="1600">
                <a:latin typeface="Calibri" pitchFamily="34" charset="0"/>
              </a:rPr>
              <a:t>(βάλανος-πόσθη)</a:t>
            </a:r>
          </a:p>
        </p:txBody>
      </p:sp>
      <p:cxnSp>
        <p:nvCxnSpPr>
          <p:cNvPr id="17" name="16 - Ευθύγραμμο βέλος σύνδεσης"/>
          <p:cNvCxnSpPr/>
          <p:nvPr/>
        </p:nvCxnSpPr>
        <p:spPr>
          <a:xfrm>
            <a:off x="4800600" y="4724400"/>
            <a:ext cx="1905000" cy="30480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44047" name="18 - TextBox"/>
          <p:cNvSpPr txBox="1">
            <a:spLocks noChangeArrowheads="1"/>
          </p:cNvSpPr>
          <p:nvPr/>
        </p:nvSpPr>
        <p:spPr bwMode="auto">
          <a:xfrm>
            <a:off x="7848600" y="4267200"/>
            <a:ext cx="762000" cy="369888"/>
          </a:xfrm>
          <a:prstGeom prst="rect">
            <a:avLst/>
          </a:prstGeom>
          <a:solidFill>
            <a:schemeClr val="bg1"/>
          </a:solidFill>
          <a:ln w="9525">
            <a:noFill/>
            <a:miter lim="800000"/>
            <a:headEnd/>
            <a:tailEnd/>
          </a:ln>
        </p:spPr>
        <p:txBody>
          <a:bodyPr>
            <a:spAutoFit/>
          </a:bodyPr>
          <a:lstStyle/>
          <a:p>
            <a:endParaRPr lang="en-GB">
              <a:latin typeface="Calibri" pitchFamily="34" charset="0"/>
            </a:endParaRPr>
          </a:p>
        </p:txBody>
      </p:sp>
      <p:sp>
        <p:nvSpPr>
          <p:cNvPr id="18" name="17 - Έλλειψη"/>
          <p:cNvSpPr/>
          <p:nvPr/>
        </p:nvSpPr>
        <p:spPr>
          <a:xfrm>
            <a:off x="0" y="4221163"/>
            <a:ext cx="3635375" cy="230346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l-GR" sz="2400" dirty="0"/>
              <a:t>Τα γεννητικά κύτταρα  των αγοριών είναι τα σπερματοζωάρια</a:t>
            </a:r>
          </a:p>
        </p:txBody>
      </p:sp>
      <p:sp>
        <p:nvSpPr>
          <p:cNvPr id="44050" name="9 - TextBox"/>
          <p:cNvSpPr txBox="1">
            <a:spLocks noChangeArrowheads="1"/>
          </p:cNvSpPr>
          <p:nvPr/>
        </p:nvSpPr>
        <p:spPr bwMode="auto">
          <a:xfrm>
            <a:off x="5867400" y="1989138"/>
            <a:ext cx="1303338" cy="366712"/>
          </a:xfrm>
          <a:prstGeom prst="rect">
            <a:avLst/>
          </a:prstGeom>
          <a:solidFill>
            <a:schemeClr val="bg1"/>
          </a:solidFill>
          <a:ln w="9525">
            <a:noFill/>
            <a:miter lim="800000"/>
            <a:headEnd/>
            <a:tailEnd/>
          </a:ln>
        </p:spPr>
        <p:txBody>
          <a:bodyPr wrap="none">
            <a:spAutoFit/>
          </a:bodyPr>
          <a:lstStyle/>
          <a:p>
            <a:r>
              <a:rPr lang="el-GR">
                <a:latin typeface="Calibri" pitchFamily="34" charset="0"/>
              </a:rPr>
              <a:t>Ουρητήρες</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additive="base">
                                        <p:cTn id="7" dur="500" fill="hold"/>
                                        <p:tgtEl>
                                          <p:spTgt spid="18"/>
                                        </p:tgtEl>
                                        <p:attrNameLst>
                                          <p:attrName>ppt_x</p:attrName>
                                        </p:attrNameLst>
                                      </p:cBhvr>
                                      <p:tavLst>
                                        <p:tav tm="0">
                                          <p:val>
                                            <p:strVal val="#ppt_x"/>
                                          </p:val>
                                        </p:tav>
                                        <p:tav tm="100000">
                                          <p:val>
                                            <p:strVal val="#ppt_x"/>
                                          </p:val>
                                        </p:tav>
                                      </p:tavLst>
                                    </p:anim>
                                    <p:anim calcmode="lin" valueType="num">
                                      <p:cBhvr additive="base">
                                        <p:cTn id="8"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7" name="3 - TextBox"/>
          <p:cNvSpPr txBox="1">
            <a:spLocks noChangeArrowheads="1"/>
          </p:cNvSpPr>
          <p:nvPr/>
        </p:nvSpPr>
        <p:spPr bwMode="auto">
          <a:xfrm>
            <a:off x="466725" y="214313"/>
            <a:ext cx="5016500" cy="830262"/>
          </a:xfrm>
          <a:prstGeom prst="rect">
            <a:avLst/>
          </a:prstGeom>
          <a:solidFill>
            <a:srgbClr val="DBDDCD"/>
          </a:solidFill>
          <a:ln w="9525" algn="ctr">
            <a:solidFill>
              <a:srgbClr val="DC7C42"/>
            </a:solidFill>
            <a:miter lim="800000"/>
            <a:headEnd/>
            <a:tailEnd/>
          </a:ln>
          <a:effectLst>
            <a:outerShdw dist="20000" dir="5400000" rotWithShape="0">
              <a:srgbClr val="000000">
                <a:alpha val="37999"/>
              </a:srgbClr>
            </a:outerShdw>
          </a:effectLst>
        </p:spPr>
        <p:txBody>
          <a:bodyPr wrap="square">
            <a:spAutoFit/>
          </a:bodyPr>
          <a:lstStyle/>
          <a:p>
            <a:pPr algn="ctr" eaLnBrk="0" hangingPunct="0">
              <a:defRPr/>
            </a:pPr>
            <a:r>
              <a:rPr lang="el-GR" sz="2400" b="1" dirty="0">
                <a:solidFill>
                  <a:srgbClr val="7030A0"/>
                </a:solidFill>
                <a:latin typeface="+mj-lt"/>
                <a:ea typeface="+mj-ea"/>
                <a:cs typeface="+mj-cs"/>
              </a:rPr>
              <a:t>Πώς τοποθετείται σωστά το προφυλακτικό </a:t>
            </a:r>
          </a:p>
        </p:txBody>
      </p:sp>
      <p:sp>
        <p:nvSpPr>
          <p:cNvPr id="6" name="5 - Βέλος προς τα κάτω"/>
          <p:cNvSpPr/>
          <p:nvPr/>
        </p:nvSpPr>
        <p:spPr>
          <a:xfrm>
            <a:off x="3768725" y="1785938"/>
            <a:ext cx="361950" cy="642937"/>
          </a:xfrm>
          <a:prstGeom prst="downArrow">
            <a:avLst/>
          </a:prstGeom>
          <a:solidFill>
            <a:schemeClr val="accent3">
              <a:lumMod val="40000"/>
              <a:lumOff val="60000"/>
            </a:schemeClr>
          </a:solidFill>
        </p:spPr>
        <p:style>
          <a:lnRef idx="1">
            <a:schemeClr val="accent2"/>
          </a:lnRef>
          <a:fillRef idx="2">
            <a:schemeClr val="accent2"/>
          </a:fillRef>
          <a:effectRef idx="1">
            <a:schemeClr val="accent2"/>
          </a:effectRef>
          <a:fontRef idx="minor">
            <a:schemeClr val="dk1"/>
          </a:fontRef>
        </p:style>
        <p:txBody>
          <a:bodyPr anchor="ctr"/>
          <a:lstStyle/>
          <a:p>
            <a:pPr algn="ctr" eaLnBrk="0" fontAlgn="auto" hangingPunct="0">
              <a:spcBef>
                <a:spcPts val="0"/>
              </a:spcBef>
              <a:spcAft>
                <a:spcPts val="0"/>
              </a:spcAft>
              <a:defRPr/>
            </a:pPr>
            <a:endParaRPr lang="el-GR"/>
          </a:p>
        </p:txBody>
      </p:sp>
      <p:sp>
        <p:nvSpPr>
          <p:cNvPr id="61443" name="6 - TextBox"/>
          <p:cNvSpPr txBox="1">
            <a:spLocks noChangeArrowheads="1"/>
          </p:cNvSpPr>
          <p:nvPr/>
        </p:nvSpPr>
        <p:spPr bwMode="auto">
          <a:xfrm>
            <a:off x="574675" y="1214438"/>
            <a:ext cx="4873625" cy="366712"/>
          </a:xfrm>
          <a:prstGeom prst="rect">
            <a:avLst/>
          </a:prstGeom>
          <a:noFill/>
          <a:ln w="9525">
            <a:noFill/>
            <a:miter lim="800000"/>
            <a:headEnd/>
            <a:tailEnd/>
          </a:ln>
        </p:spPr>
        <p:txBody>
          <a:bodyPr>
            <a:spAutoFit/>
          </a:bodyPr>
          <a:lstStyle/>
          <a:p>
            <a:pPr algn="ctr" eaLnBrk="0" hangingPunct="0"/>
            <a:r>
              <a:rPr lang="el-GR" dirty="0">
                <a:solidFill>
                  <a:srgbClr val="002060"/>
                </a:solidFill>
              </a:rPr>
              <a:t>1. Το ανοίγεις με το χέρι, από την εγκοπή</a:t>
            </a:r>
          </a:p>
        </p:txBody>
      </p:sp>
      <p:sp>
        <p:nvSpPr>
          <p:cNvPr id="61444" name="7 - TextBox"/>
          <p:cNvSpPr txBox="1">
            <a:spLocks noChangeArrowheads="1"/>
          </p:cNvSpPr>
          <p:nvPr/>
        </p:nvSpPr>
        <p:spPr bwMode="auto">
          <a:xfrm>
            <a:off x="0" y="2500313"/>
            <a:ext cx="9144000" cy="366712"/>
          </a:xfrm>
          <a:prstGeom prst="rect">
            <a:avLst/>
          </a:prstGeom>
          <a:noFill/>
          <a:ln w="9525">
            <a:noFill/>
            <a:miter lim="800000"/>
            <a:headEnd/>
            <a:tailEnd/>
          </a:ln>
        </p:spPr>
        <p:txBody>
          <a:bodyPr>
            <a:spAutoFit/>
          </a:bodyPr>
          <a:lstStyle/>
          <a:p>
            <a:pPr algn="ctr" eaLnBrk="0" hangingPunct="0"/>
            <a:r>
              <a:rPr lang="el-GR">
                <a:solidFill>
                  <a:srgbClr val="002060"/>
                </a:solidFill>
                <a:latin typeface="Calibri" pitchFamily="34" charset="0"/>
              </a:rPr>
              <a:t>2. Πιέζεις με τον δείκτη – αντίχειρα την κορυφή του προφυλακτικού για να μην μπει αέρας </a:t>
            </a:r>
          </a:p>
        </p:txBody>
      </p:sp>
      <p:sp>
        <p:nvSpPr>
          <p:cNvPr id="9" name="8 - Βέλος προς τα κάτω"/>
          <p:cNvSpPr/>
          <p:nvPr/>
        </p:nvSpPr>
        <p:spPr>
          <a:xfrm>
            <a:off x="3779838" y="3213100"/>
            <a:ext cx="363537" cy="642938"/>
          </a:xfrm>
          <a:prstGeom prst="downArrow">
            <a:avLst/>
          </a:prstGeom>
          <a:solidFill>
            <a:schemeClr val="accent3">
              <a:lumMod val="40000"/>
              <a:lumOff val="60000"/>
            </a:schemeClr>
          </a:solidFill>
        </p:spPr>
        <p:style>
          <a:lnRef idx="1">
            <a:schemeClr val="accent2"/>
          </a:lnRef>
          <a:fillRef idx="2">
            <a:schemeClr val="accent2"/>
          </a:fillRef>
          <a:effectRef idx="1">
            <a:schemeClr val="accent2"/>
          </a:effectRef>
          <a:fontRef idx="minor">
            <a:schemeClr val="dk1"/>
          </a:fontRef>
        </p:style>
        <p:txBody>
          <a:bodyPr anchor="ctr"/>
          <a:lstStyle/>
          <a:p>
            <a:pPr algn="ctr" eaLnBrk="0" fontAlgn="auto" hangingPunct="0">
              <a:spcBef>
                <a:spcPts val="0"/>
              </a:spcBef>
              <a:spcAft>
                <a:spcPts val="0"/>
              </a:spcAft>
              <a:defRPr/>
            </a:pPr>
            <a:endParaRPr lang="el-GR"/>
          </a:p>
        </p:txBody>
      </p:sp>
      <p:sp>
        <p:nvSpPr>
          <p:cNvPr id="61446" name="9 - TextBox"/>
          <p:cNvSpPr txBox="1">
            <a:spLocks noChangeArrowheads="1"/>
          </p:cNvSpPr>
          <p:nvPr/>
        </p:nvSpPr>
        <p:spPr bwMode="auto">
          <a:xfrm>
            <a:off x="433388" y="3786188"/>
            <a:ext cx="8532812" cy="923925"/>
          </a:xfrm>
          <a:prstGeom prst="rect">
            <a:avLst/>
          </a:prstGeom>
          <a:noFill/>
          <a:ln w="9525">
            <a:noFill/>
            <a:miter lim="800000"/>
            <a:headEnd/>
            <a:tailEnd/>
          </a:ln>
        </p:spPr>
        <p:txBody>
          <a:bodyPr>
            <a:spAutoFit/>
          </a:bodyPr>
          <a:lstStyle/>
          <a:p>
            <a:pPr algn="ctr" eaLnBrk="0" hangingPunct="0"/>
            <a:r>
              <a:rPr lang="el-GR" dirty="0">
                <a:solidFill>
                  <a:srgbClr val="002060"/>
                </a:solidFill>
                <a:latin typeface="Calibri" pitchFamily="34" charset="0"/>
              </a:rPr>
              <a:t>3. Το τοποθετείς στο πέος που βρίσκεται σε στύση, </a:t>
            </a:r>
            <a:r>
              <a:rPr lang="el-GR" b="1" u="sng" dirty="0">
                <a:solidFill>
                  <a:srgbClr val="002060"/>
                </a:solidFill>
                <a:latin typeface="Calibri" pitchFamily="34" charset="0"/>
              </a:rPr>
              <a:t>από την αρχή κάθε επαφής με τα γεννητικά όργανα</a:t>
            </a:r>
            <a:r>
              <a:rPr lang="el-GR" b="1" dirty="0">
                <a:solidFill>
                  <a:srgbClr val="002060"/>
                </a:solidFill>
                <a:latin typeface="Calibri" pitchFamily="34" charset="0"/>
              </a:rPr>
              <a:t> </a:t>
            </a:r>
            <a:r>
              <a:rPr lang="el-GR" dirty="0">
                <a:solidFill>
                  <a:srgbClr val="002060"/>
                </a:solidFill>
                <a:latin typeface="Calibri" pitchFamily="34" charset="0"/>
              </a:rPr>
              <a:t>και το ξετυλίγεις μέχρι τη βάση του </a:t>
            </a:r>
          </a:p>
          <a:p>
            <a:pPr eaLnBrk="0" hangingPunct="0"/>
            <a:r>
              <a:rPr lang="el-GR" dirty="0">
                <a:solidFill>
                  <a:srgbClr val="002060"/>
                </a:solidFill>
                <a:latin typeface="Calibri" pitchFamily="34" charset="0"/>
              </a:rPr>
              <a:t>  </a:t>
            </a:r>
          </a:p>
        </p:txBody>
      </p:sp>
      <p:sp>
        <p:nvSpPr>
          <p:cNvPr id="61447" name="9 - Ορθογώνιο"/>
          <p:cNvSpPr>
            <a:spLocks noChangeArrowheads="1"/>
          </p:cNvSpPr>
          <p:nvPr/>
        </p:nvSpPr>
        <p:spPr bwMode="auto">
          <a:xfrm>
            <a:off x="539750" y="4929188"/>
            <a:ext cx="8135938" cy="641350"/>
          </a:xfrm>
          <a:prstGeom prst="rect">
            <a:avLst/>
          </a:prstGeom>
          <a:noFill/>
          <a:ln w="9525">
            <a:noFill/>
            <a:miter lim="800000"/>
            <a:headEnd/>
            <a:tailEnd/>
          </a:ln>
        </p:spPr>
        <p:txBody>
          <a:bodyPr>
            <a:spAutoFit/>
          </a:bodyPr>
          <a:lstStyle/>
          <a:p>
            <a:pPr algn="ctr"/>
            <a:r>
              <a:rPr lang="el-GR">
                <a:solidFill>
                  <a:srgbClr val="002060"/>
                </a:solidFill>
                <a:latin typeface="Calibri" pitchFamily="34" charset="0"/>
              </a:rPr>
              <a:t>4. Αν και είναι πολύ ανθεκτικό θα πρέπει να προσέχεις να μην σχιστεί κατά την τοποθέτηση, από αιχμηρά αντικείμενα (νύχια, κοσμήματα κλπ)</a:t>
            </a:r>
          </a:p>
        </p:txBody>
      </p:sp>
      <p:sp>
        <p:nvSpPr>
          <p:cNvPr id="61448" name="10 - Ορθογώνιο"/>
          <p:cNvSpPr>
            <a:spLocks noChangeArrowheads="1"/>
          </p:cNvSpPr>
          <p:nvPr/>
        </p:nvSpPr>
        <p:spPr bwMode="auto">
          <a:xfrm>
            <a:off x="712788" y="6143625"/>
            <a:ext cx="7289800" cy="641350"/>
          </a:xfrm>
          <a:prstGeom prst="rect">
            <a:avLst/>
          </a:prstGeom>
          <a:noFill/>
          <a:ln w="9525">
            <a:noFill/>
            <a:miter lim="800000"/>
            <a:headEnd/>
            <a:tailEnd/>
          </a:ln>
        </p:spPr>
        <p:txBody>
          <a:bodyPr>
            <a:spAutoFit/>
          </a:bodyPr>
          <a:lstStyle/>
          <a:p>
            <a:pPr algn="ctr" eaLnBrk="0" hangingPunct="0"/>
            <a:r>
              <a:rPr lang="el-GR">
                <a:solidFill>
                  <a:srgbClr val="000000"/>
                </a:solidFill>
                <a:latin typeface="Calibri" pitchFamily="34" charset="0"/>
              </a:rPr>
              <a:t>5. </a:t>
            </a:r>
            <a:r>
              <a:rPr lang="el-GR">
                <a:solidFill>
                  <a:srgbClr val="002060"/>
                </a:solidFill>
                <a:latin typeface="Calibri" pitchFamily="34" charset="0"/>
              </a:rPr>
              <a:t>Σε περίπτωση που βγει κατά τη διάρκεια της συνουσίας, </a:t>
            </a:r>
          </a:p>
          <a:p>
            <a:pPr algn="ctr" eaLnBrk="0" hangingPunct="0"/>
            <a:r>
              <a:rPr lang="el-GR">
                <a:solidFill>
                  <a:srgbClr val="002060"/>
                </a:solidFill>
                <a:latin typeface="Calibri" pitchFamily="34" charset="0"/>
              </a:rPr>
              <a:t>χρησιμοποίησε καινούργιο προφυλακτικό</a:t>
            </a:r>
          </a:p>
        </p:txBody>
      </p:sp>
      <p:sp>
        <p:nvSpPr>
          <p:cNvPr id="12" name="11 - Βέλος προς τα κάτω"/>
          <p:cNvSpPr/>
          <p:nvPr/>
        </p:nvSpPr>
        <p:spPr>
          <a:xfrm>
            <a:off x="3851275" y="4365625"/>
            <a:ext cx="363538" cy="642938"/>
          </a:xfrm>
          <a:prstGeom prst="downArrow">
            <a:avLst/>
          </a:prstGeom>
          <a:solidFill>
            <a:schemeClr val="accent3">
              <a:lumMod val="40000"/>
              <a:lumOff val="60000"/>
            </a:schemeClr>
          </a:solidFill>
        </p:spPr>
        <p:style>
          <a:lnRef idx="1">
            <a:schemeClr val="accent2"/>
          </a:lnRef>
          <a:fillRef idx="2">
            <a:schemeClr val="accent2"/>
          </a:fillRef>
          <a:effectRef idx="1">
            <a:schemeClr val="accent2"/>
          </a:effectRef>
          <a:fontRef idx="minor">
            <a:schemeClr val="dk1"/>
          </a:fontRef>
        </p:style>
        <p:txBody>
          <a:bodyPr anchor="ctr"/>
          <a:lstStyle/>
          <a:p>
            <a:pPr algn="ctr" eaLnBrk="0" fontAlgn="auto" hangingPunct="0">
              <a:spcBef>
                <a:spcPts val="0"/>
              </a:spcBef>
              <a:spcAft>
                <a:spcPts val="0"/>
              </a:spcAft>
              <a:defRPr/>
            </a:pPr>
            <a:endParaRPr lang="el-GR"/>
          </a:p>
        </p:txBody>
      </p:sp>
      <p:sp>
        <p:nvSpPr>
          <p:cNvPr id="13" name="12 - Βέλος προς τα κάτω"/>
          <p:cNvSpPr/>
          <p:nvPr/>
        </p:nvSpPr>
        <p:spPr>
          <a:xfrm>
            <a:off x="3821113" y="5643563"/>
            <a:ext cx="363537" cy="571500"/>
          </a:xfrm>
          <a:prstGeom prst="downArrow">
            <a:avLst/>
          </a:prstGeom>
          <a:solidFill>
            <a:schemeClr val="accent3">
              <a:lumMod val="40000"/>
              <a:lumOff val="60000"/>
            </a:schemeClr>
          </a:solidFill>
        </p:spPr>
        <p:style>
          <a:lnRef idx="1">
            <a:schemeClr val="accent2"/>
          </a:lnRef>
          <a:fillRef idx="2">
            <a:schemeClr val="accent2"/>
          </a:fillRef>
          <a:effectRef idx="1">
            <a:schemeClr val="accent2"/>
          </a:effectRef>
          <a:fontRef idx="minor">
            <a:schemeClr val="dk1"/>
          </a:fontRef>
        </p:style>
        <p:txBody>
          <a:bodyPr anchor="ctr"/>
          <a:lstStyle/>
          <a:p>
            <a:pPr algn="ctr" eaLnBrk="0" fontAlgn="auto" hangingPunct="0">
              <a:spcBef>
                <a:spcPts val="0"/>
              </a:spcBef>
              <a:spcAft>
                <a:spcPts val="0"/>
              </a:spcAft>
              <a:defRPr/>
            </a:pPr>
            <a:endParaRPr lang="el-GR"/>
          </a:p>
        </p:txBody>
      </p:sp>
      <p:pic>
        <p:nvPicPr>
          <p:cNvPr id="61451" name="Picture 2" descr="Πώς να βάλετε σωστά το προφυλακτικό"/>
          <p:cNvPicPr>
            <a:picLocks noChangeAspect="1" noChangeArrowheads="1"/>
          </p:cNvPicPr>
          <p:nvPr/>
        </p:nvPicPr>
        <p:blipFill>
          <a:blip r:embed="rId2" cstate="print"/>
          <a:srcRect/>
          <a:stretch>
            <a:fillRect/>
          </a:stretch>
        </p:blipFill>
        <p:spPr bwMode="auto">
          <a:xfrm>
            <a:off x="5589588" y="142875"/>
            <a:ext cx="3386137" cy="2130425"/>
          </a:xfrm>
          <a:prstGeom prst="rect">
            <a:avLst/>
          </a:prstGeom>
          <a:noFill/>
          <a:ln w="9525">
            <a:noFill/>
            <a:miter lim="800000"/>
            <a:headEnd/>
            <a:tailEnd/>
          </a:ln>
        </p:spPr>
      </p:pic>
      <p:sp>
        <p:nvSpPr>
          <p:cNvPr id="61452" name="14 - Ορθογώνιο"/>
          <p:cNvSpPr>
            <a:spLocks noChangeArrowheads="1"/>
          </p:cNvSpPr>
          <p:nvPr/>
        </p:nvSpPr>
        <p:spPr bwMode="auto">
          <a:xfrm>
            <a:off x="5697538" y="2214563"/>
            <a:ext cx="1712912" cy="246062"/>
          </a:xfrm>
          <a:prstGeom prst="rect">
            <a:avLst/>
          </a:prstGeom>
          <a:noFill/>
          <a:ln w="9525">
            <a:noFill/>
            <a:miter lim="800000"/>
            <a:headEnd/>
            <a:tailEnd/>
          </a:ln>
        </p:spPr>
        <p:txBody>
          <a:bodyPr wrap="none">
            <a:spAutoFit/>
          </a:bodyPr>
          <a:lstStyle/>
          <a:p>
            <a:r>
              <a:rPr lang="en-GB" sz="1000">
                <a:latin typeface="Calibri" pitchFamily="34" charset="0"/>
              </a:rPr>
              <a:t>http://uomo.fidelityhouse.eu</a:t>
            </a:r>
            <a:endParaRPr lang="el-GR" sz="1000">
              <a:latin typeface="Calibri" pitchFamily="34" charset="0"/>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4" descr="http://blog.officialcondoms.com/wp-content/uploads/2013/11/howToUseCondoms.jpg"/>
          <p:cNvPicPr>
            <a:picLocks noChangeAspect="1" noChangeArrowheads="1"/>
          </p:cNvPicPr>
          <p:nvPr/>
        </p:nvPicPr>
        <p:blipFill>
          <a:blip r:embed="rId2" cstate="print"/>
          <a:srcRect/>
          <a:stretch>
            <a:fillRect/>
          </a:stretch>
        </p:blipFill>
        <p:spPr bwMode="auto">
          <a:xfrm>
            <a:off x="1619871" y="3140968"/>
            <a:ext cx="6192489" cy="2736304"/>
          </a:xfrm>
          <a:prstGeom prst="rect">
            <a:avLst/>
          </a:prstGeom>
          <a:noFill/>
          <a:ln w="9525">
            <a:noFill/>
            <a:miter lim="800000"/>
            <a:headEnd/>
            <a:tailEnd/>
          </a:ln>
          <a:effectLst>
            <a:outerShdw dist="139700" dir="2700000" algn="tl" rotWithShape="0">
              <a:srgbClr val="333333">
                <a:alpha val="64999"/>
              </a:srgbClr>
            </a:outerShdw>
          </a:effectLst>
        </p:spPr>
      </p:pic>
      <p:sp>
        <p:nvSpPr>
          <p:cNvPr id="3" name="1 - TextBox"/>
          <p:cNvSpPr txBox="1">
            <a:spLocks noChangeArrowheads="1"/>
          </p:cNvSpPr>
          <p:nvPr/>
        </p:nvSpPr>
        <p:spPr bwMode="auto">
          <a:xfrm>
            <a:off x="971600" y="332656"/>
            <a:ext cx="7026399" cy="466725"/>
          </a:xfrm>
          <a:prstGeom prst="rect">
            <a:avLst/>
          </a:prstGeom>
          <a:solidFill>
            <a:srgbClr val="DBDDCD"/>
          </a:solidFill>
          <a:ln w="9525" algn="ctr">
            <a:solidFill>
              <a:srgbClr val="DC7C42"/>
            </a:solidFill>
            <a:miter lim="800000"/>
            <a:headEnd/>
            <a:tailEnd/>
          </a:ln>
          <a:effectLst>
            <a:outerShdw dist="20000" dir="5400000" rotWithShape="0">
              <a:srgbClr val="000000">
                <a:alpha val="37999"/>
              </a:srgbClr>
            </a:outerShdw>
          </a:effectLst>
        </p:spPr>
        <p:txBody>
          <a:bodyPr wrap="square">
            <a:spAutoFit/>
          </a:bodyPr>
          <a:lstStyle/>
          <a:p>
            <a:pPr algn="ctr" eaLnBrk="0" hangingPunct="0">
              <a:defRPr/>
            </a:pPr>
            <a:r>
              <a:rPr lang="el-GR" sz="2400" b="1" dirty="0">
                <a:solidFill>
                  <a:srgbClr val="7030A0"/>
                </a:solidFill>
                <a:latin typeface="+mj-lt"/>
                <a:ea typeface="+mj-ea"/>
                <a:cs typeface="+mj-cs"/>
              </a:rPr>
              <a:t>Πώς αφαιρείται σωστά το προφυλακτικό </a:t>
            </a:r>
          </a:p>
        </p:txBody>
      </p:sp>
      <p:sp>
        <p:nvSpPr>
          <p:cNvPr id="4" name="3 - Βέλος προς τα κάτω"/>
          <p:cNvSpPr/>
          <p:nvPr/>
        </p:nvSpPr>
        <p:spPr>
          <a:xfrm>
            <a:off x="3851920" y="1772816"/>
            <a:ext cx="484188" cy="576064"/>
          </a:xfrm>
          <a:prstGeom prst="downArrow">
            <a:avLst/>
          </a:prstGeom>
          <a:solidFill>
            <a:schemeClr val="accent3">
              <a:lumMod val="40000"/>
              <a:lumOff val="60000"/>
            </a:schemeClr>
          </a:solidFill>
        </p:spPr>
        <p:style>
          <a:lnRef idx="1">
            <a:schemeClr val="accent2"/>
          </a:lnRef>
          <a:fillRef idx="2">
            <a:schemeClr val="accent2"/>
          </a:fillRef>
          <a:effectRef idx="1">
            <a:schemeClr val="accent2"/>
          </a:effectRef>
          <a:fontRef idx="minor">
            <a:schemeClr val="dk1"/>
          </a:fontRef>
        </p:style>
        <p:txBody>
          <a:bodyPr anchor="ctr"/>
          <a:lstStyle/>
          <a:p>
            <a:pPr algn="ctr" eaLnBrk="0" hangingPunct="0">
              <a:defRPr/>
            </a:pPr>
            <a:endParaRPr lang="el-GR"/>
          </a:p>
        </p:txBody>
      </p:sp>
      <p:sp>
        <p:nvSpPr>
          <p:cNvPr id="6" name="4 - TextBox"/>
          <p:cNvSpPr txBox="1">
            <a:spLocks noChangeArrowheads="1"/>
          </p:cNvSpPr>
          <p:nvPr/>
        </p:nvSpPr>
        <p:spPr bwMode="auto">
          <a:xfrm>
            <a:off x="467544" y="2420888"/>
            <a:ext cx="8496944" cy="400110"/>
          </a:xfrm>
          <a:prstGeom prst="rect">
            <a:avLst/>
          </a:prstGeom>
          <a:noFill/>
          <a:ln w="9525">
            <a:noFill/>
            <a:miter lim="800000"/>
            <a:headEnd/>
            <a:tailEnd/>
          </a:ln>
        </p:spPr>
        <p:txBody>
          <a:bodyPr wrap="square">
            <a:spAutoFit/>
          </a:bodyPr>
          <a:lstStyle/>
          <a:p>
            <a:pPr>
              <a:defRPr/>
            </a:pPr>
            <a:r>
              <a:rPr lang="el-GR" sz="2000" dirty="0">
                <a:solidFill>
                  <a:srgbClr val="002060"/>
                </a:solidFill>
                <a:latin typeface="Calibri" pitchFamily="34" charset="0"/>
              </a:rPr>
              <a:t>2. </a:t>
            </a:r>
            <a:r>
              <a:rPr lang="el-GR" sz="2000" dirty="0">
                <a:solidFill>
                  <a:srgbClr val="002060"/>
                </a:solidFill>
                <a:latin typeface="+mn-lt"/>
              </a:rPr>
              <a:t>Αφού αφαιρεθεί, το τυλίγεις προσεκτικά σε χαρτί και το πετάς στα σκουπίδια</a:t>
            </a:r>
          </a:p>
        </p:txBody>
      </p:sp>
      <p:sp>
        <p:nvSpPr>
          <p:cNvPr id="7" name="6 - Ορθογώνιο"/>
          <p:cNvSpPr/>
          <p:nvPr/>
        </p:nvSpPr>
        <p:spPr>
          <a:xfrm>
            <a:off x="0" y="980728"/>
            <a:ext cx="8820472" cy="646331"/>
          </a:xfrm>
          <a:prstGeom prst="rect">
            <a:avLst/>
          </a:prstGeom>
        </p:spPr>
        <p:txBody>
          <a:bodyPr wrap="square">
            <a:spAutoFit/>
          </a:bodyPr>
          <a:lstStyle/>
          <a:p>
            <a:pPr marL="342900" indent="-342900" algn="ctr">
              <a:buFontTx/>
              <a:buAutoNum type="arabicPeriod"/>
              <a:defRPr/>
            </a:pPr>
            <a:r>
              <a:rPr lang="el-GR" dirty="0" smtClean="0">
                <a:solidFill>
                  <a:srgbClr val="002060"/>
                </a:solidFill>
              </a:rPr>
              <a:t>Μετά την εκσπερμάτιση και κρατώντας τη βάση (το δακτύλιο) περιμετρικά, το αφαιρείς</a:t>
            </a:r>
          </a:p>
          <a:p>
            <a:pPr marL="342900" indent="-342900" algn="ctr">
              <a:defRPr/>
            </a:pPr>
            <a:r>
              <a:rPr lang="el-GR" dirty="0" smtClean="0">
                <a:solidFill>
                  <a:srgbClr val="002060"/>
                </a:solidFill>
              </a:rPr>
              <a:t>χωρίς να το γυρίσεις ανάποδα, τραβώντας με το άλλο χέρι προς τα πάνω </a:t>
            </a:r>
            <a:endParaRPr lang="el-GR" dirty="0">
              <a:solidFill>
                <a:srgbClr val="002060"/>
              </a:solidFill>
            </a:endParaRPr>
          </a:p>
        </p:txBody>
      </p:sp>
    </p:spTree>
  </p:cSld>
  <p:clrMapOvr>
    <a:masterClrMapping/>
  </p:clrMapOvr>
</p:sld>
</file>

<file path=ppt/theme/theme1.xml><?xml version="1.0" encoding="utf-8"?>
<a:theme xmlns:a="http://schemas.openxmlformats.org/drawingml/2006/main" name="Θέμα του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Θέμα του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68</TotalTime>
  <Words>288</Words>
  <Application>Microsoft Office PowerPoint</Application>
  <PresentationFormat>Προβολή στην οθόνη (4:3)</PresentationFormat>
  <Paragraphs>52</Paragraphs>
  <Slides>6</Slides>
  <Notes>1</Notes>
  <HiddenSlides>0</HiddenSlides>
  <MMClips>0</MMClips>
  <ScaleCrop>false</ScaleCrop>
  <HeadingPairs>
    <vt:vector size="4" baseType="variant">
      <vt:variant>
        <vt:lpstr>Θέμα</vt:lpstr>
      </vt:variant>
      <vt:variant>
        <vt:i4>1</vt:i4>
      </vt:variant>
      <vt:variant>
        <vt:lpstr>Τίτλοι διαφανειών</vt:lpstr>
      </vt:variant>
      <vt:variant>
        <vt:i4>6</vt:i4>
      </vt:variant>
    </vt:vector>
  </HeadingPairs>
  <TitlesOfParts>
    <vt:vector size="7" baseType="lpstr">
      <vt:lpstr>Θέμα του Office</vt:lpstr>
      <vt:lpstr>Με την συνεργασία της Εθνικής Ομοσπονδίας Τυφλών (ΕΟΤ) και στο πλαίσιο υποστήριξης παιδιών και εφήβων με προβλήματα όρασης (τυφλά και μερικώς βλέποντα),  προκειμένου να διευκολυνθούν στη διαδικασία νοητικής αναπαράστασης – συμβολικής απεικόνισης ανατομίας του αναπαραγωγικού συστήματος, της χρήσης προφυλακτικού, κλπ.,  επιλέχθηκαν και κατατίθενται προς έγκριση πέντε (5) σχετικές διαφάνειες από τις παρουσιάσεις που ήδη αξιοποιούνται στο πλαίσιο του Θεματικού άξονα Β΄  για το σκοπό αυτό</vt:lpstr>
      <vt:lpstr>Γυναικεία γεννητικά όργανα</vt:lpstr>
      <vt:lpstr>Διαφάνεια 3</vt:lpstr>
      <vt:lpstr>Εξωτερικά και εσωτερικά γεννητικά όργανα</vt:lpstr>
      <vt:lpstr>Διαφάνεια 5</vt:lpstr>
      <vt:lpstr>Διαφάνεια 6</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Με την συνεργασία της Εθνικής Ομοσπονδίας Τυφλών (ΕΟΤ) και στο πλαίσιο υποστήριξης παιδιών και εφήβων με προβλήματα όρασης (τυφλά και μερικώς βλέποντα),  προκειμένου να διευκολυνθούν στη διαδικασία νοητικής αναπαράστασης – συμβολικής απεικόνισης ανατομίας του αναπαραγωγικού συστήματος, της χρήσης προφυλακτικού, κλπ.,  επιλέχθηκαν και κατατίθενται προς έγκριση τέσσερεις (4) σχετικές διαφάνειες από τις παρουσιάσεις που ήδη αξιοποιούνται στο πλαίσιο του Θεματικού άξονα Β΄  για το σκοπό αυτό</dc:title>
  <dc:creator>Dell</dc:creator>
  <cp:lastModifiedBy>chatzicharalampouse</cp:lastModifiedBy>
  <cp:revision>5</cp:revision>
  <dcterms:created xsi:type="dcterms:W3CDTF">2022-05-15T10:26:32Z</dcterms:created>
  <dcterms:modified xsi:type="dcterms:W3CDTF">2022-05-18T09:41:05Z</dcterms:modified>
</cp:coreProperties>
</file>