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B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02"/>
  </p:normalViewPr>
  <p:slideViewPr>
    <p:cSldViewPr snapToGrid="0" snapToObjects="1">
      <p:cViewPr varScale="1">
        <p:scale>
          <a:sx n="139" d="100"/>
          <a:sy n="139" d="100"/>
        </p:scale>
        <p:origin x="17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916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909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204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4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704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043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0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99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59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54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149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A0EEE-79A9-B642-A84A-138E1B348EBD}" type="datetimeFigureOut">
              <a:rPr lang="en-US" smtClean="0"/>
              <a:t>11/10/20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FDD9A-9ED3-414E-A8C3-E5C17FD6C5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684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D396F-02E4-AD46-9BDE-5B8064C035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E9E204-9A5A-0C42-BE5B-9526F9DBFF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FEBD94-95FD-4E47-A42D-DCD6B4AC5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30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637D880-4A17-1A4C-8BF2-2559C28A8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00" y="231750"/>
            <a:ext cx="832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5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EB6AC1-D0FA-E647-B0CB-5BF8A042A7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00" y="231750"/>
            <a:ext cx="832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622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BBEB8B-E511-AA46-9F7D-46901577C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11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187AB1-C3CB-4947-814C-49887DFD68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00" y="231750"/>
            <a:ext cx="832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947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FBE936-6D39-B543-9DEA-D7B1D9145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00" y="231750"/>
            <a:ext cx="832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64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45383E5-53CD-0240-BC99-B4E5B9E31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00" y="231750"/>
            <a:ext cx="832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107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E906C3-8AE3-E749-BAFA-246384E2C6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00" y="51750"/>
            <a:ext cx="896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083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43EFA0-FE5F-434B-A57B-6EAB2E0233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00" y="231750"/>
            <a:ext cx="832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472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E17B8C7-AC03-2A49-BF1D-B7B54A5AF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9" y="0"/>
            <a:ext cx="91355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795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B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1B6829-8108-DC43-A964-692DE1D77B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" r="-862"/>
          <a:stretch/>
        </p:blipFill>
        <p:spPr>
          <a:xfrm>
            <a:off x="386856" y="260549"/>
            <a:ext cx="8352000" cy="469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48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D396F-02E4-AD46-9BDE-5B8064C035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E9E204-9A5A-0C42-BE5B-9526F9DBFF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FEBD94-95FD-4E47-A42D-DCD6B4AC5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042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0</Words>
  <Application>Microsoft Macintosh PowerPoint</Application>
  <PresentationFormat>On-screen Show (16:9)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2020-11-10T14:27:28Z</dcterms:created>
  <dcterms:modified xsi:type="dcterms:W3CDTF">2020-11-10T15:00:40Z</dcterms:modified>
</cp:coreProperties>
</file>