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69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6405"/>
  </p:normalViewPr>
  <p:slideViewPr>
    <p:cSldViewPr snapToGrid="0" snapToObjects="1">
      <p:cViewPr varScale="1">
        <p:scale>
          <a:sx n="167" d="100"/>
          <a:sy n="167" d="100"/>
        </p:scale>
        <p:origin x="58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990B4-BAB1-7F4F-8F6D-7843D3C92CFF}" type="datetimeFigureOut">
              <a:rPr lang="en-US" smtClean="0"/>
              <a:t>11/25/20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DC0B7-D877-C44B-B4FA-D917E4D3F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184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990B4-BAB1-7F4F-8F6D-7843D3C92CFF}" type="datetimeFigureOut">
              <a:rPr lang="en-US" smtClean="0"/>
              <a:t>11/25/20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DC0B7-D877-C44B-B4FA-D917E4D3F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749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990B4-BAB1-7F4F-8F6D-7843D3C92CFF}" type="datetimeFigureOut">
              <a:rPr lang="en-US" smtClean="0"/>
              <a:t>11/25/20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DC0B7-D877-C44B-B4FA-D917E4D3F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9381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990B4-BAB1-7F4F-8F6D-7843D3C92CFF}" type="datetimeFigureOut">
              <a:rPr lang="en-US" smtClean="0"/>
              <a:t>11/25/20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DC0B7-D877-C44B-B4FA-D917E4D3F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8850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990B4-BAB1-7F4F-8F6D-7843D3C92CFF}" type="datetimeFigureOut">
              <a:rPr lang="en-US" smtClean="0"/>
              <a:t>11/25/20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DC0B7-D877-C44B-B4FA-D917E4D3F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155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990B4-BAB1-7F4F-8F6D-7843D3C92CFF}" type="datetimeFigureOut">
              <a:rPr lang="en-US" smtClean="0"/>
              <a:t>11/25/20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DC0B7-D877-C44B-B4FA-D917E4D3F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22125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990B4-BAB1-7F4F-8F6D-7843D3C92CFF}" type="datetimeFigureOut">
              <a:rPr lang="en-US" smtClean="0"/>
              <a:t>11/25/20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DC0B7-D877-C44B-B4FA-D917E4D3F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9701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990B4-BAB1-7F4F-8F6D-7843D3C92CFF}" type="datetimeFigureOut">
              <a:rPr lang="en-US" smtClean="0"/>
              <a:t>11/25/20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DC0B7-D877-C44B-B4FA-D917E4D3F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953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990B4-BAB1-7F4F-8F6D-7843D3C92CFF}" type="datetimeFigureOut">
              <a:rPr lang="en-US" smtClean="0"/>
              <a:t>11/25/20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DC0B7-D877-C44B-B4FA-D917E4D3F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4347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990B4-BAB1-7F4F-8F6D-7843D3C92CFF}" type="datetimeFigureOut">
              <a:rPr lang="en-US" smtClean="0"/>
              <a:t>11/25/20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DC0B7-D877-C44B-B4FA-D917E4D3F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3700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990B4-BAB1-7F4F-8F6D-7843D3C92CFF}" type="datetimeFigureOut">
              <a:rPr lang="en-US" smtClean="0"/>
              <a:t>11/25/20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DC0B7-D877-C44B-B4FA-D917E4D3F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43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8990B4-BAB1-7F4F-8F6D-7843D3C92CFF}" type="datetimeFigureOut">
              <a:rPr lang="en-US" smtClean="0"/>
              <a:t>11/25/20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DC0B7-D877-C44B-B4FA-D917E4D3F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34380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D90057C-6743-3440-8922-4F87A94A13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6172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68532ED-E4B6-DA4F-BA9F-E3F4055C8A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4216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C1067C0-3BAD-5441-905F-D1B920EA71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93763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AA2D1E9-5351-B144-82E6-8F4AC23B08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1280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C9363A4-E17F-A84C-B805-53525501C6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2404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2E7D6C5-BC28-3844-ACD7-7963C47E25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7891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F7827F1-B44B-E24A-B5F3-1AE0CBDDF8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6325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B472401-8B82-7F49-9DDF-6B12EAC86F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1339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5FEA3B0-45AA-A74B-9BD5-4E94D1DB19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0184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B342B73-0B7A-C64D-931C-88C35EB8BA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4252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64FE69B-7EFF-7342-A294-EF0C9B7284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6203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FFF8735-E44F-4841-9CC2-110B8581BF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2544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7D76A27-D251-9648-B716-58EC2343F6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5718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514F957-D37C-2C4E-B2D2-1614B5E622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5118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D2AF947-0120-9541-9B83-BC951BFD5E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214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153</TotalTime>
  <Words>0</Words>
  <Application>Microsoft Macintosh PowerPoint</Application>
  <PresentationFormat>On-screen Show (16:9)</PresentationFormat>
  <Paragraphs>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2</cp:revision>
  <dcterms:created xsi:type="dcterms:W3CDTF">2020-11-25T13:08:41Z</dcterms:created>
  <dcterms:modified xsi:type="dcterms:W3CDTF">2020-11-25T15:42:34Z</dcterms:modified>
</cp:coreProperties>
</file>